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6" r:id="rId3"/>
    <p:sldId id="261" r:id="rId4"/>
    <p:sldId id="258" r:id="rId5"/>
    <p:sldId id="262" r:id="rId6"/>
    <p:sldId id="263" r:id="rId7"/>
    <p:sldId id="265" r:id="rId8"/>
    <p:sldId id="264" r:id="rId9"/>
    <p:sldId id="267" r:id="rId1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שולש ישר-זווית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grpSp>
        <p:nvGrpSpPr>
          <p:cNvPr id="2" name="קבוצה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צורה חופשית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צורה חופשית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צורה חופשית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מחבר ישר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D93ED9-D8C4-4966-BEAD-AD9E790EBA31}" type="datetimeFigureOut">
              <a:rPr lang="he-IL" smtClean="0"/>
              <a:pPr/>
              <a:t>ז'/אלול/תשע"ה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87E168-46B5-4B6F-AA05-C80B7D306F2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D93ED9-D8C4-4966-BEAD-AD9E790EBA31}" type="datetimeFigureOut">
              <a:rPr lang="he-IL" smtClean="0"/>
              <a:pPr/>
              <a:t>ז'/אלול/תשע"ה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7E168-46B5-4B6F-AA05-C80B7D306F2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D93ED9-D8C4-4966-BEAD-AD9E790EBA31}" type="datetimeFigureOut">
              <a:rPr lang="he-IL" smtClean="0"/>
              <a:pPr/>
              <a:t>ז'/אלול/תשע"ה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7E168-46B5-4B6F-AA05-C80B7D306F2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D93ED9-D8C4-4966-BEAD-AD9E790EBA31}" type="datetimeFigureOut">
              <a:rPr lang="he-IL" smtClean="0"/>
              <a:pPr/>
              <a:t>ז'/אלול/תשע"ה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7E168-46B5-4B6F-AA05-C80B7D306F23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D93ED9-D8C4-4966-BEAD-AD9E790EBA31}" type="datetimeFigureOut">
              <a:rPr lang="he-IL" smtClean="0"/>
              <a:pPr/>
              <a:t>ז'/אלול/תשע"ה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7E168-46B5-4B6F-AA05-C80B7D306F23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סוגר זוויתי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סוגר זוויתי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D93ED9-D8C4-4966-BEAD-AD9E790EBA31}" type="datetimeFigureOut">
              <a:rPr lang="he-IL" smtClean="0"/>
              <a:pPr/>
              <a:t>ז'/אלול/תשע"ה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7E168-46B5-4B6F-AA05-C80B7D306F23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D93ED9-D8C4-4966-BEAD-AD9E790EBA31}" type="datetimeFigureOut">
              <a:rPr lang="he-IL" smtClean="0"/>
              <a:pPr/>
              <a:t>ז'/אלול/תשע"ה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7E168-46B5-4B6F-AA05-C80B7D306F2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D93ED9-D8C4-4966-BEAD-AD9E790EBA31}" type="datetimeFigureOut">
              <a:rPr lang="he-IL" smtClean="0"/>
              <a:pPr/>
              <a:t>ז'/אלול/תשע"ה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7E168-46B5-4B6F-AA05-C80B7D306F23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D93ED9-D8C4-4966-BEAD-AD9E790EBA31}" type="datetimeFigureOut">
              <a:rPr lang="he-IL" smtClean="0"/>
              <a:pPr/>
              <a:t>ז'/אלול/תשע"ה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7E168-46B5-4B6F-AA05-C80B7D306F2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D93ED9-D8C4-4966-BEAD-AD9E790EBA31}" type="datetimeFigureOut">
              <a:rPr lang="he-IL" smtClean="0"/>
              <a:pPr/>
              <a:t>ז'/אלול/תשע"ה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7E168-46B5-4B6F-AA05-C80B7D306F2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D93ED9-D8C4-4966-BEAD-AD9E790EBA31}" type="datetimeFigureOut">
              <a:rPr lang="he-IL" smtClean="0"/>
              <a:pPr/>
              <a:t>ז'/אלול/תשע"ה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87E168-46B5-4B6F-AA05-C80B7D306F23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צורה חופשית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משולש ישר-זווית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מחבר ישר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סוגר זוויתי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סוגר זוויתי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צורה חופשית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צורה חופשית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משולש ישר-זווית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מחבר ישר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D93ED9-D8C4-4966-BEAD-AD9E790EBA31}" type="datetimeFigureOut">
              <a:rPr lang="he-IL" smtClean="0"/>
              <a:pPr/>
              <a:t>ז'/אלול/תשע"ה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787E168-46B5-4B6F-AA05-C80B7D306F23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mailto:Aviva_h@ulpanit.ort.org.il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1143007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Back to School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00034" y="3143248"/>
            <a:ext cx="7772400" cy="2143140"/>
          </a:xfrm>
        </p:spPr>
        <p:txBody>
          <a:bodyPr>
            <a:noAutofit/>
          </a:bodyPr>
          <a:lstStyle/>
          <a:p>
            <a:pPr algn="l" rtl="0"/>
            <a:r>
              <a:rPr lang="en-US" sz="2800" b="1" dirty="0" smtClean="0"/>
              <a:t>Aviva </a:t>
            </a:r>
            <a:r>
              <a:rPr lang="en-US" sz="2800" b="1" dirty="0" err="1" smtClean="0"/>
              <a:t>Hazor</a:t>
            </a:r>
            <a:endParaRPr lang="en-US" sz="2800" b="1" dirty="0" smtClean="0"/>
          </a:p>
          <a:p>
            <a:pPr algn="l" rtl="0"/>
            <a:endParaRPr lang="en-US" sz="2800" b="1" dirty="0" smtClean="0"/>
          </a:p>
          <a:p>
            <a:pPr algn="l" rtl="0"/>
            <a:r>
              <a:rPr lang="en-US" sz="2800" b="1" dirty="0" smtClean="0"/>
              <a:t>Coordinator </a:t>
            </a:r>
            <a:r>
              <a:rPr lang="en-US" sz="2800" b="1" dirty="0" err="1" smtClean="0"/>
              <a:t>Ulpanit</a:t>
            </a:r>
            <a:r>
              <a:rPr lang="en-US" sz="2800" b="1" dirty="0" smtClean="0"/>
              <a:t> </a:t>
            </a:r>
            <a:r>
              <a:rPr lang="en-US" sz="2800" dirty="0" err="1" smtClean="0"/>
              <a:t>Tveria</a:t>
            </a:r>
            <a:endParaRPr lang="en-US" sz="2800" dirty="0" smtClean="0"/>
          </a:p>
          <a:p>
            <a:pPr algn="l" rtl="0"/>
            <a:r>
              <a:rPr lang="en-US" sz="2800" dirty="0" err="1" smtClean="0"/>
              <a:t>Etai</a:t>
            </a:r>
            <a:r>
              <a:rPr lang="en-US" sz="2800" dirty="0" smtClean="0"/>
              <a:t>, August 2015</a:t>
            </a:r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3935613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 smtClean="0"/>
              <a:t>Get to know “beginning of year” activities  for new classes and classes that are not new.</a:t>
            </a:r>
          </a:p>
          <a:p>
            <a:pPr algn="l" rtl="0"/>
            <a:r>
              <a:rPr lang="en-US" sz="3200" dirty="0" smtClean="0"/>
              <a:t>Learn how to do a “Scavenger Hunt” in the new premises.</a:t>
            </a:r>
          </a:p>
          <a:p>
            <a:pPr algn="l" rtl="0"/>
            <a:r>
              <a:rPr lang="en-US" sz="3200" dirty="0" smtClean="0"/>
              <a:t>Discuss organization skills for the teacher and the students.</a:t>
            </a:r>
            <a:endParaRPr lang="he-IL" sz="3200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>
                <a:solidFill>
                  <a:srgbClr val="FF0000"/>
                </a:solidFill>
              </a:rPr>
              <a:t> In the next 45 minutes we will-</a:t>
            </a:r>
            <a:endParaRPr lang="he-I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70000"/>
              </a:lnSpc>
            </a:pPr>
            <a:r>
              <a:rPr lang="en-US" sz="3200" dirty="0" smtClean="0"/>
              <a:t>Activate students – speak, read, write.</a:t>
            </a:r>
          </a:p>
          <a:p>
            <a:pPr algn="l" rtl="0">
              <a:lnSpc>
                <a:spcPct val="170000"/>
              </a:lnSpc>
            </a:pPr>
            <a:r>
              <a:rPr lang="en-US" sz="3200" dirty="0" smtClean="0"/>
              <a:t>Personalize – get to know your students, get them to know one another, get them to know you.</a:t>
            </a:r>
          </a:p>
          <a:p>
            <a:pPr algn="l" rtl="0">
              <a:lnSpc>
                <a:spcPct val="170000"/>
              </a:lnSpc>
            </a:pPr>
            <a:r>
              <a:rPr lang="en-US" sz="3200" dirty="0" smtClean="0"/>
              <a:t>Class rules.</a:t>
            </a:r>
            <a:endParaRPr lang="he-IL" sz="3200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</a:rPr>
              <a:t>First lesson of the year</a:t>
            </a:r>
            <a:r>
              <a:rPr lang="en-US" dirty="0" smtClean="0"/>
              <a:t>:</a:t>
            </a:r>
            <a:endParaRPr lang="he-IL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accent2"/>
                </a:solidFill>
              </a:rPr>
              <a:t>Ice Breakers</a:t>
            </a:r>
            <a:r>
              <a:rPr lang="en-US" dirty="0" smtClean="0">
                <a:solidFill>
                  <a:schemeClr val="accent2"/>
                </a:solidFill>
              </a:rPr>
              <a:t> – new classes</a:t>
            </a:r>
            <a:endParaRPr lang="he-IL" dirty="0">
              <a:solidFill>
                <a:schemeClr val="accent2"/>
              </a:solidFill>
            </a:endParaRP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757742" cy="4556474"/>
          </a:xfrm>
        </p:spPr>
        <p:txBody>
          <a:bodyPr>
            <a:normAutofit fontScale="70000" lnSpcReduction="200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sz="2800" dirty="0" smtClean="0"/>
              <a:t>1) Find someone who…/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800" dirty="0" smtClean="0"/>
              <a:t>    Get to know you Bingo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800" dirty="0" smtClean="0"/>
              <a:t>2) Name game.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800" dirty="0" smtClean="0"/>
              <a:t>3) Exchanging Places Game.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800" dirty="0" smtClean="0"/>
              <a:t>4) Introduce yourself.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800" dirty="0" smtClean="0"/>
              <a:t>5) Go on a date.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800" dirty="0" smtClean="0"/>
              <a:t>6) About me.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800" dirty="0" smtClean="0"/>
              <a:t>7) Birthday chart.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800" dirty="0" smtClean="0"/>
              <a:t>8) Letters to students from students</a:t>
            </a:r>
          </a:p>
          <a:p>
            <a:pPr algn="l" rtl="0">
              <a:lnSpc>
                <a:spcPct val="150000"/>
              </a:lnSpc>
              <a:buNone/>
            </a:pPr>
            <a:endParaRPr lang="en-US" sz="2800" dirty="0" smtClean="0"/>
          </a:p>
          <a:p>
            <a:pPr algn="l" rtl="0">
              <a:lnSpc>
                <a:spcPct val="150000"/>
              </a:lnSpc>
              <a:buNone/>
            </a:pPr>
            <a:endParaRPr lang="en-US" sz="2800" dirty="0" smtClean="0"/>
          </a:p>
          <a:p>
            <a:pPr algn="l" rtl="0">
              <a:lnSpc>
                <a:spcPct val="150000"/>
              </a:lnSpc>
            </a:pPr>
            <a:endParaRPr lang="he-IL" dirty="0"/>
          </a:p>
        </p:txBody>
      </p:sp>
      <p:pic>
        <p:nvPicPr>
          <p:cNvPr id="8" name="מציין מיקום תוכן 7" descr="ice breaker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857884" y="2357430"/>
            <a:ext cx="2639837" cy="296308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Classes where </a:t>
            </a:r>
            <a:r>
              <a:rPr lang="en-US" sz="4400" dirty="0" smtClean="0">
                <a:solidFill>
                  <a:srgbClr val="FF0000"/>
                </a:solidFill>
              </a:rPr>
              <a:t>students</a:t>
            </a:r>
            <a:r>
              <a:rPr lang="en-US" dirty="0" smtClean="0">
                <a:solidFill>
                  <a:srgbClr val="FF0000"/>
                </a:solidFill>
              </a:rPr>
              <a:t> know each other / the teacher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2214554"/>
            <a:ext cx="5114932" cy="3643338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1) First quiz of the year.        </a:t>
            </a:r>
          </a:p>
          <a:p>
            <a:pPr algn="l" rtl="0">
              <a:buNone/>
            </a:pPr>
            <a:r>
              <a:rPr lang="en-US" dirty="0" smtClean="0"/>
              <a:t>      </a:t>
            </a:r>
          </a:p>
          <a:p>
            <a:pPr algn="l" rtl="0">
              <a:buNone/>
            </a:pPr>
            <a:r>
              <a:rPr lang="en-US" dirty="0" smtClean="0"/>
              <a:t>2) Toilet paper game.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3) Onion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4) Summer events – cuttings from newspapers</a:t>
            </a:r>
            <a:endParaRPr lang="he-IL" dirty="0"/>
          </a:p>
        </p:txBody>
      </p:sp>
      <p:pic>
        <p:nvPicPr>
          <p:cNvPr id="7" name="מציין מיקום תוכן 6" descr="toilet paper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786446" y="2357430"/>
            <a:ext cx="2558267" cy="255826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Second lesson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l" rtl="0"/>
            <a:r>
              <a:rPr lang="en-US" dirty="0" smtClean="0"/>
              <a:t>Treasure Hunt – new students in new school.</a:t>
            </a:r>
          </a:p>
          <a:p>
            <a:pPr algn="l" rtl="0"/>
            <a:endParaRPr lang="en-US" dirty="0" smtClean="0"/>
          </a:p>
        </p:txBody>
      </p:sp>
      <p:pic>
        <p:nvPicPr>
          <p:cNvPr id="7" name="מציין מיקום תוכן 6" descr="treasure hunt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422900" y="1142984"/>
            <a:ext cx="2486025" cy="319168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457200" y="1481328"/>
            <a:ext cx="8258204" cy="4525963"/>
          </a:xfrm>
        </p:spPr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1. Make sure you have a list of names before first lesson.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2. Students fill in “Class Information Chart”. Paste into your diary.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3.Ask students to send an e-mail, introducing themselves. Make a class e-mail list. Share the list with the pupils.</a:t>
            </a:r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>
                <a:solidFill>
                  <a:srgbClr val="FF0000"/>
                </a:solidFill>
              </a:rPr>
              <a:t>Organization</a:t>
            </a:r>
            <a:endParaRPr lang="he-I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Letter to the Student – class rules - curriculum</a:t>
            </a:r>
            <a:r>
              <a:rPr lang="he-IL" dirty="0" smtClean="0">
                <a:solidFill>
                  <a:srgbClr val="FF0000"/>
                </a:solidFill>
              </a:rPr>
              <a:t/>
            </a:r>
            <a:br>
              <a:rPr lang="he-IL" dirty="0" smtClean="0">
                <a:solidFill>
                  <a:srgbClr val="FF0000"/>
                </a:solidFill>
              </a:rPr>
            </a:b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1785926"/>
            <a:ext cx="4686304" cy="4286280"/>
          </a:xfrm>
        </p:spPr>
        <p:txBody>
          <a:bodyPr>
            <a:noAutofit/>
          </a:bodyPr>
          <a:lstStyle/>
          <a:p>
            <a:pPr algn="l" rtl="0">
              <a:lnSpc>
                <a:spcPct val="150000"/>
              </a:lnSpc>
            </a:pPr>
            <a:r>
              <a:rPr lang="en-US" sz="2600" dirty="0" smtClean="0"/>
              <a:t>First or second lesson.</a:t>
            </a:r>
          </a:p>
          <a:p>
            <a:pPr algn="l" rtl="0">
              <a:lnSpc>
                <a:spcPct val="150000"/>
              </a:lnSpc>
            </a:pPr>
            <a:r>
              <a:rPr lang="en-US" sz="2600" dirty="0" smtClean="0"/>
              <a:t>Make it clear and comprehensive.</a:t>
            </a:r>
          </a:p>
          <a:p>
            <a:pPr algn="l" rtl="0">
              <a:lnSpc>
                <a:spcPct val="150000"/>
              </a:lnSpc>
            </a:pPr>
            <a:r>
              <a:rPr lang="en-US" sz="2600" dirty="0" smtClean="0"/>
              <a:t>Make sure students understand </a:t>
            </a:r>
            <a:r>
              <a:rPr lang="en-US" sz="2600" u="sng" dirty="0" smtClean="0"/>
              <a:t>everythin</a:t>
            </a:r>
            <a:r>
              <a:rPr lang="en-US" sz="2600" dirty="0" smtClean="0"/>
              <a:t>g</a:t>
            </a:r>
            <a:r>
              <a:rPr lang="en-US" sz="2600" u="sng" dirty="0" smtClean="0"/>
              <a:t> </a:t>
            </a:r>
            <a:r>
              <a:rPr lang="en-US" sz="2600" dirty="0" smtClean="0"/>
              <a:t>(will save time and aggravation later on).</a:t>
            </a:r>
            <a:endParaRPr lang="he-IL" sz="2600" dirty="0"/>
          </a:p>
        </p:txBody>
      </p:sp>
      <p:pic>
        <p:nvPicPr>
          <p:cNvPr id="7" name="מציין מיקום תוכן 6" descr="rules.pn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541930" y="1857364"/>
            <a:ext cx="4602069" cy="397249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5512134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Thank you for listening.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Have a great year.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Aviva </a:t>
            </a:r>
            <a:r>
              <a:rPr lang="en-US" dirty="0" err="1" smtClean="0"/>
              <a:t>Hazor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>
                <a:hlinkClick r:id="rId2"/>
              </a:rPr>
              <a:t>Aviva_h@ulpanit.ort.org.il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050-3773382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he-IL" dirty="0"/>
          </a:p>
        </p:txBody>
      </p:sp>
      <p:pic>
        <p:nvPicPr>
          <p:cNvPr id="5" name="מציין מיקום תוכן 3" descr="wave goodby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500826" y="3071810"/>
            <a:ext cx="2438652" cy="253841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רחבה">
  <a:themeElements>
    <a:clrScheme name="רחבה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רחבה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רחבה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884</TotalTime>
  <Words>297</Words>
  <Application>Microsoft Office PowerPoint</Application>
  <PresentationFormat>‫הצגה על המסך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0" baseType="lpstr">
      <vt:lpstr>רחבה</vt:lpstr>
      <vt:lpstr>Back to School</vt:lpstr>
      <vt:lpstr> In the next 45 minutes we will-</vt:lpstr>
      <vt:lpstr>First lesson of the year:</vt:lpstr>
      <vt:lpstr>Ice Breakers – new classes</vt:lpstr>
      <vt:lpstr>Classes where students know each other / the teacher</vt:lpstr>
      <vt:lpstr>Second lesson</vt:lpstr>
      <vt:lpstr>Organization</vt:lpstr>
      <vt:lpstr> Letter to the Student – class rules - curriculum </vt:lpstr>
      <vt:lpstr>שקופית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to School</dc:title>
  <dc:creator>marion</dc:creator>
  <cp:lastModifiedBy>marion</cp:lastModifiedBy>
  <cp:revision>91</cp:revision>
  <dcterms:created xsi:type="dcterms:W3CDTF">2015-08-04T10:31:20Z</dcterms:created>
  <dcterms:modified xsi:type="dcterms:W3CDTF">2015-08-22T21:11:58Z</dcterms:modified>
</cp:coreProperties>
</file>