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2" r:id="rId5"/>
    <p:sldId id="260" r:id="rId6"/>
    <p:sldId id="274" r:id="rId7"/>
    <p:sldId id="261" r:id="rId8"/>
    <p:sldId id="275" r:id="rId9"/>
    <p:sldId id="262" r:id="rId10"/>
    <p:sldId id="276" r:id="rId11"/>
    <p:sldId id="263" r:id="rId12"/>
    <p:sldId id="277" r:id="rId13"/>
    <p:sldId id="264" r:id="rId14"/>
    <p:sldId id="278" r:id="rId15"/>
    <p:sldId id="265" r:id="rId16"/>
    <p:sldId id="279" r:id="rId17"/>
    <p:sldId id="266" r:id="rId18"/>
    <p:sldId id="280" r:id="rId19"/>
    <p:sldId id="267" r:id="rId20"/>
    <p:sldId id="270" r:id="rId21"/>
    <p:sldId id="268" r:id="rId22"/>
    <p:sldId id="269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8331B-0890-473F-B9D6-EB233765DF4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52ED32-A5A4-481C-B65D-08C5444AC520}">
      <dgm:prSet phldrT="[Text]"/>
      <dgm:spPr>
        <a:solidFill>
          <a:schemeClr val="accent2">
            <a:lumMod val="5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dirty="0" smtClean="0"/>
            <a:t>Marjorie</a:t>
          </a:r>
          <a:endParaRPr lang="en-US" dirty="0"/>
        </a:p>
      </dgm:t>
    </dgm:pt>
    <dgm:pt modelId="{81003D67-0F42-4B87-9E43-69198328031A}" type="parTrans" cxnId="{457670C7-3CA4-404E-93ED-8C640247AA2F}">
      <dgm:prSet/>
      <dgm:spPr/>
      <dgm:t>
        <a:bodyPr/>
        <a:lstStyle/>
        <a:p>
          <a:endParaRPr lang="en-US"/>
        </a:p>
      </dgm:t>
    </dgm:pt>
    <dgm:pt modelId="{A5E21633-58FF-4F94-94BF-72903BA4F126}" type="sibTrans" cxnId="{457670C7-3CA4-404E-93ED-8C640247AA2F}">
      <dgm:prSet/>
      <dgm:spPr/>
      <dgm:t>
        <a:bodyPr/>
        <a:lstStyle/>
        <a:p>
          <a:endParaRPr lang="en-US"/>
        </a:p>
      </dgm:t>
    </dgm:pt>
    <dgm:pt modelId="{0F2FD6F3-30EB-4336-874D-6855E9EFDCDA}">
      <dgm:prSet phldrT="[Text]"/>
      <dgm:spPr>
        <a:solidFill>
          <a:schemeClr val="accent2">
            <a:lumMod val="7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BE</a:t>
          </a:r>
          <a:endParaRPr lang="en-US" dirty="0"/>
        </a:p>
      </dgm:t>
    </dgm:pt>
    <dgm:pt modelId="{33B48E17-467B-44C8-96FD-C6442D252AD7}" type="parTrans" cxnId="{034A3F5C-77DB-4061-A8B7-4BFDD6268BE4}">
      <dgm:prSet/>
      <dgm:spPr/>
      <dgm:t>
        <a:bodyPr/>
        <a:lstStyle/>
        <a:p>
          <a:endParaRPr lang="en-US"/>
        </a:p>
      </dgm:t>
    </dgm:pt>
    <dgm:pt modelId="{3CB6E66F-9EFE-4E69-9AB8-EEB822FFBE21}" type="sibTrans" cxnId="{034A3F5C-77DB-4061-A8B7-4BFDD6268BE4}">
      <dgm:prSet/>
      <dgm:spPr/>
      <dgm:t>
        <a:bodyPr/>
        <a:lstStyle/>
        <a:p>
          <a:endParaRPr lang="en-US"/>
        </a:p>
      </dgm:t>
    </dgm:pt>
    <dgm:pt modelId="{94220EB4-9F79-4B54-A4DA-97AD96151B78}">
      <dgm:prSet phldrT="[Text]"/>
      <dgm:spPr>
        <a:solidFill>
          <a:schemeClr val="accent2">
            <a:lumMod val="7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1981</a:t>
          </a:r>
          <a:endParaRPr lang="en-US" dirty="0"/>
        </a:p>
      </dgm:t>
    </dgm:pt>
    <dgm:pt modelId="{1FEAABBA-C63F-44D2-8650-68881AC78617}" type="parTrans" cxnId="{5C768C17-43FE-4C31-9AA3-E59954332BEF}">
      <dgm:prSet/>
      <dgm:spPr/>
      <dgm:t>
        <a:bodyPr/>
        <a:lstStyle/>
        <a:p>
          <a:endParaRPr lang="en-US"/>
        </a:p>
      </dgm:t>
    </dgm:pt>
    <dgm:pt modelId="{40BFD606-4387-4632-A1D1-248C4EC4DA35}" type="sibTrans" cxnId="{5C768C17-43FE-4C31-9AA3-E59954332BEF}">
      <dgm:prSet/>
      <dgm:spPr/>
      <dgm:t>
        <a:bodyPr/>
        <a:lstStyle/>
        <a:p>
          <a:endParaRPr lang="en-US"/>
        </a:p>
      </dgm:t>
    </dgm:pt>
    <dgm:pt modelId="{1FD5AFEA-B3BD-45D5-B368-E87ABC5BF33D}">
      <dgm:prSet phldrT="[Text]"/>
      <dgm:spPr>
        <a:solidFill>
          <a:schemeClr val="accent2">
            <a:lumMod val="7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IATEFL</a:t>
          </a:r>
          <a:endParaRPr lang="en-US" dirty="0"/>
        </a:p>
      </dgm:t>
    </dgm:pt>
    <dgm:pt modelId="{65E01940-45F5-44F4-ADD3-01E07F84D7EA}" type="parTrans" cxnId="{3DA87B30-2A12-4E44-A515-331F9627F609}">
      <dgm:prSet/>
      <dgm:spPr/>
      <dgm:t>
        <a:bodyPr/>
        <a:lstStyle/>
        <a:p>
          <a:endParaRPr lang="en-US"/>
        </a:p>
      </dgm:t>
    </dgm:pt>
    <dgm:pt modelId="{FDC0646B-1CD8-4FA8-82A5-BAFB64BE2223}" type="sibTrans" cxnId="{3DA87B30-2A12-4E44-A515-331F9627F609}">
      <dgm:prSet/>
      <dgm:spPr/>
      <dgm:t>
        <a:bodyPr/>
        <a:lstStyle/>
        <a:p>
          <a:endParaRPr lang="en-US"/>
        </a:p>
      </dgm:t>
    </dgm:pt>
    <dgm:pt modelId="{838E0D9B-0201-4661-97E2-2B07196DBEB6}">
      <dgm:prSet phldrT="[Text]"/>
      <dgm:spPr>
        <a:solidFill>
          <a:schemeClr val="accent2">
            <a:lumMod val="7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New York</a:t>
          </a:r>
          <a:endParaRPr lang="en-US" dirty="0"/>
        </a:p>
      </dgm:t>
    </dgm:pt>
    <dgm:pt modelId="{476D3D25-D7D7-4151-A2E3-B05A4395DA1F}" type="parTrans" cxnId="{7D3175FF-15EC-42DA-A492-607BF4CA4197}">
      <dgm:prSet/>
      <dgm:spPr/>
      <dgm:t>
        <a:bodyPr/>
        <a:lstStyle/>
        <a:p>
          <a:endParaRPr lang="en-US"/>
        </a:p>
      </dgm:t>
    </dgm:pt>
    <dgm:pt modelId="{CC6A4420-1234-44F0-9918-9B83DACCCDF9}" type="sibTrans" cxnId="{7D3175FF-15EC-42DA-A492-607BF4CA4197}">
      <dgm:prSet/>
      <dgm:spPr/>
      <dgm:t>
        <a:bodyPr/>
        <a:lstStyle/>
        <a:p>
          <a:endParaRPr lang="en-US"/>
        </a:p>
      </dgm:t>
    </dgm:pt>
    <dgm:pt modelId="{FE05A471-261E-407E-8E69-DA5AB0B428CC}">
      <dgm:prSet phldrT="[Text]"/>
      <dgm:spPr>
        <a:solidFill>
          <a:schemeClr val="accent2">
            <a:lumMod val="7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Graz</a:t>
          </a:r>
          <a:endParaRPr lang="en-US" dirty="0"/>
        </a:p>
      </dgm:t>
    </dgm:pt>
    <dgm:pt modelId="{0A5C7079-0560-4A9E-B2C2-817E2FA70A38}" type="parTrans" cxnId="{342ECD81-7072-446B-99ED-76FC14C91B59}">
      <dgm:prSet/>
      <dgm:spPr/>
      <dgm:t>
        <a:bodyPr/>
        <a:lstStyle/>
        <a:p>
          <a:endParaRPr lang="en-US"/>
        </a:p>
      </dgm:t>
    </dgm:pt>
    <dgm:pt modelId="{7FE3B10F-FE3D-4910-8D32-58B0BB6264B8}" type="sibTrans" cxnId="{342ECD81-7072-446B-99ED-76FC14C91B59}">
      <dgm:prSet/>
      <dgm:spPr/>
      <dgm:t>
        <a:bodyPr/>
        <a:lstStyle/>
        <a:p>
          <a:endParaRPr lang="en-US"/>
        </a:p>
      </dgm:t>
    </dgm:pt>
    <dgm:pt modelId="{A555E822-5FD3-4103-B054-F2806C5453C7}">
      <dgm:prSet phldrT="[Text]"/>
      <dgm:spPr>
        <a:solidFill>
          <a:schemeClr val="accent2">
            <a:lumMod val="75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dirty="0" smtClean="0"/>
            <a:t>Opera</a:t>
          </a:r>
          <a:endParaRPr lang="en-US" dirty="0"/>
        </a:p>
      </dgm:t>
    </dgm:pt>
    <dgm:pt modelId="{300C2BB5-7311-4842-9137-E0C0E225701B}" type="parTrans" cxnId="{0E07699B-5EE0-43F6-AE0D-2EDD167B6571}">
      <dgm:prSet/>
      <dgm:spPr/>
      <dgm:t>
        <a:bodyPr/>
        <a:lstStyle/>
        <a:p>
          <a:endParaRPr lang="en-US"/>
        </a:p>
      </dgm:t>
    </dgm:pt>
    <dgm:pt modelId="{69936C4A-3B6C-4D5A-A146-B26076EB7FC6}" type="sibTrans" cxnId="{0E07699B-5EE0-43F6-AE0D-2EDD167B6571}">
      <dgm:prSet/>
      <dgm:spPr/>
      <dgm:t>
        <a:bodyPr/>
        <a:lstStyle/>
        <a:p>
          <a:endParaRPr lang="en-US"/>
        </a:p>
      </dgm:t>
    </dgm:pt>
    <dgm:pt modelId="{69F17D4D-EE99-42C5-B715-CDED7D39BC01}" type="pres">
      <dgm:prSet presAssocID="{EE88331B-0890-473F-B9D6-EB233765DF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AC742B-D0D9-4AA2-827A-6EA94398233D}" type="pres">
      <dgm:prSet presAssocID="{4F52ED32-A5A4-481C-B65D-08C5444AC520}" presName="centerShape" presStyleLbl="node0" presStyleIdx="0" presStyleCnt="1"/>
      <dgm:spPr/>
      <dgm:t>
        <a:bodyPr/>
        <a:lstStyle/>
        <a:p>
          <a:endParaRPr lang="en-US"/>
        </a:p>
      </dgm:t>
    </dgm:pt>
    <dgm:pt modelId="{C023CDA2-6253-46D4-8413-AAA4AC6A1E98}" type="pres">
      <dgm:prSet presAssocID="{33B48E17-467B-44C8-96FD-C6442D252AD7}" presName="Name9" presStyleLbl="parChTrans1D2" presStyleIdx="0" presStyleCnt="6"/>
      <dgm:spPr/>
      <dgm:t>
        <a:bodyPr/>
        <a:lstStyle/>
        <a:p>
          <a:endParaRPr lang="en-US"/>
        </a:p>
      </dgm:t>
    </dgm:pt>
    <dgm:pt modelId="{C85B71FF-31F7-45D0-8D2D-8CA30A677EB3}" type="pres">
      <dgm:prSet presAssocID="{33B48E17-467B-44C8-96FD-C6442D252AD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BE1F5331-97F4-4289-A7C5-2C7F0AFE234B}" type="pres">
      <dgm:prSet presAssocID="{0F2FD6F3-30EB-4336-874D-6855E9EFDCD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D311C-DFAD-4B78-BDEE-80807FCCDA76}" type="pres">
      <dgm:prSet presAssocID="{1FEAABBA-C63F-44D2-8650-68881AC78617}" presName="Name9" presStyleLbl="parChTrans1D2" presStyleIdx="1" presStyleCnt="6"/>
      <dgm:spPr/>
      <dgm:t>
        <a:bodyPr/>
        <a:lstStyle/>
        <a:p>
          <a:endParaRPr lang="en-US"/>
        </a:p>
      </dgm:t>
    </dgm:pt>
    <dgm:pt modelId="{AF223C6E-FE8B-4925-BFCB-F6142B4D1844}" type="pres">
      <dgm:prSet presAssocID="{1FEAABBA-C63F-44D2-8650-68881AC78617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C18F5B0-8188-4539-A4FC-58CB44F6FF88}" type="pres">
      <dgm:prSet presAssocID="{94220EB4-9F79-4B54-A4DA-97AD96151B7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7E9FA-C7FC-4289-AA4A-27ED8EF530F0}" type="pres">
      <dgm:prSet presAssocID="{0A5C7079-0560-4A9E-B2C2-817E2FA70A38}" presName="Name9" presStyleLbl="parChTrans1D2" presStyleIdx="2" presStyleCnt="6"/>
      <dgm:spPr/>
      <dgm:t>
        <a:bodyPr/>
        <a:lstStyle/>
        <a:p>
          <a:endParaRPr lang="en-US"/>
        </a:p>
      </dgm:t>
    </dgm:pt>
    <dgm:pt modelId="{A0394F87-CE44-4119-B382-D7AF51C16A95}" type="pres">
      <dgm:prSet presAssocID="{0A5C7079-0560-4A9E-B2C2-817E2FA70A38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069242D-42B6-4110-A5BB-20CD62A00341}" type="pres">
      <dgm:prSet presAssocID="{FE05A471-261E-407E-8E69-DA5AB0B428C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B477D-428C-46D8-BE4D-302D2E97F544}" type="pres">
      <dgm:prSet presAssocID="{65E01940-45F5-44F4-ADD3-01E07F84D7EA}" presName="Name9" presStyleLbl="parChTrans1D2" presStyleIdx="3" presStyleCnt="6"/>
      <dgm:spPr/>
      <dgm:t>
        <a:bodyPr/>
        <a:lstStyle/>
        <a:p>
          <a:endParaRPr lang="en-US"/>
        </a:p>
      </dgm:t>
    </dgm:pt>
    <dgm:pt modelId="{505782FD-6C96-4F9A-9F1E-F8189AB02513}" type="pres">
      <dgm:prSet presAssocID="{65E01940-45F5-44F4-ADD3-01E07F84D7EA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A2750C8-05D7-4051-98B7-0E204733106C}" type="pres">
      <dgm:prSet presAssocID="{1FD5AFEA-B3BD-45D5-B368-E87ABC5BF33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458F4-D616-4D6A-B1B9-36C929B2F0B0}" type="pres">
      <dgm:prSet presAssocID="{300C2BB5-7311-4842-9137-E0C0E225701B}" presName="Name9" presStyleLbl="parChTrans1D2" presStyleIdx="4" presStyleCnt="6"/>
      <dgm:spPr/>
      <dgm:t>
        <a:bodyPr/>
        <a:lstStyle/>
        <a:p>
          <a:endParaRPr lang="en-US"/>
        </a:p>
      </dgm:t>
    </dgm:pt>
    <dgm:pt modelId="{BBEC2D9E-6320-458C-8BF5-CEF34F8B0FEC}" type="pres">
      <dgm:prSet presAssocID="{300C2BB5-7311-4842-9137-E0C0E225701B}" presName="connTx" presStyleLbl="parChTrans1D2" presStyleIdx="4" presStyleCnt="6"/>
      <dgm:spPr/>
      <dgm:t>
        <a:bodyPr/>
        <a:lstStyle/>
        <a:p>
          <a:endParaRPr lang="en-US"/>
        </a:p>
      </dgm:t>
    </dgm:pt>
    <dgm:pt modelId="{DE3638C7-337A-454D-80DA-C9C90051EE04}" type="pres">
      <dgm:prSet presAssocID="{A555E822-5FD3-4103-B054-F2806C5453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9531F-E58D-4270-B5CC-8D9B752110C4}" type="pres">
      <dgm:prSet presAssocID="{476D3D25-D7D7-4151-A2E3-B05A4395DA1F}" presName="Name9" presStyleLbl="parChTrans1D2" presStyleIdx="5" presStyleCnt="6"/>
      <dgm:spPr/>
      <dgm:t>
        <a:bodyPr/>
        <a:lstStyle/>
        <a:p>
          <a:endParaRPr lang="en-US"/>
        </a:p>
      </dgm:t>
    </dgm:pt>
    <dgm:pt modelId="{46FEC961-5EF9-4D8C-95BF-57B510CD2DFA}" type="pres">
      <dgm:prSet presAssocID="{476D3D25-D7D7-4151-A2E3-B05A4395DA1F}" presName="connTx" presStyleLbl="parChTrans1D2" presStyleIdx="5" presStyleCnt="6"/>
      <dgm:spPr/>
      <dgm:t>
        <a:bodyPr/>
        <a:lstStyle/>
        <a:p>
          <a:endParaRPr lang="en-US"/>
        </a:p>
      </dgm:t>
    </dgm:pt>
    <dgm:pt modelId="{6A739AAA-8F74-45D9-824F-F9A54F5E478E}" type="pres">
      <dgm:prSet presAssocID="{838E0D9B-0201-4661-97E2-2B07196DBE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C62235-12E8-4672-9308-00F886FB73A2}" type="presOf" srcId="{EE88331B-0890-473F-B9D6-EB233765DF41}" destId="{69F17D4D-EE99-42C5-B715-CDED7D39BC01}" srcOrd="0" destOrd="0" presId="urn:microsoft.com/office/officeart/2005/8/layout/radial1"/>
    <dgm:cxn modelId="{E9854EE2-76C3-48E3-A293-A02E6BD55A36}" type="presOf" srcId="{476D3D25-D7D7-4151-A2E3-B05A4395DA1F}" destId="{46FEC961-5EF9-4D8C-95BF-57B510CD2DFA}" srcOrd="1" destOrd="0" presId="urn:microsoft.com/office/officeart/2005/8/layout/radial1"/>
    <dgm:cxn modelId="{8C23F0CF-ABCD-4224-B1B1-CC7745B61FE3}" type="presOf" srcId="{0A5C7079-0560-4A9E-B2C2-817E2FA70A38}" destId="{21C7E9FA-C7FC-4289-AA4A-27ED8EF530F0}" srcOrd="0" destOrd="0" presId="urn:microsoft.com/office/officeart/2005/8/layout/radial1"/>
    <dgm:cxn modelId="{0F9D117F-C20E-493E-B59D-76EB1E4C8C9C}" type="presOf" srcId="{94220EB4-9F79-4B54-A4DA-97AD96151B78}" destId="{9C18F5B0-8188-4539-A4FC-58CB44F6FF88}" srcOrd="0" destOrd="0" presId="urn:microsoft.com/office/officeart/2005/8/layout/radial1"/>
    <dgm:cxn modelId="{04ADE03D-4490-4637-88F6-FBEFA74722BF}" type="presOf" srcId="{838E0D9B-0201-4661-97E2-2B07196DBEB6}" destId="{6A739AAA-8F74-45D9-824F-F9A54F5E478E}" srcOrd="0" destOrd="0" presId="urn:microsoft.com/office/officeart/2005/8/layout/radial1"/>
    <dgm:cxn modelId="{A7C9AFF4-0A23-4547-B1FD-946E60319371}" type="presOf" srcId="{300C2BB5-7311-4842-9137-E0C0E225701B}" destId="{3C2458F4-D616-4D6A-B1B9-36C929B2F0B0}" srcOrd="0" destOrd="0" presId="urn:microsoft.com/office/officeart/2005/8/layout/radial1"/>
    <dgm:cxn modelId="{82DDCA14-00BF-48F2-BDDD-AFA119757E6F}" type="presOf" srcId="{1FEAABBA-C63F-44D2-8650-68881AC78617}" destId="{C79D311C-DFAD-4B78-BDEE-80807FCCDA76}" srcOrd="0" destOrd="0" presId="urn:microsoft.com/office/officeart/2005/8/layout/radial1"/>
    <dgm:cxn modelId="{457670C7-3CA4-404E-93ED-8C640247AA2F}" srcId="{EE88331B-0890-473F-B9D6-EB233765DF41}" destId="{4F52ED32-A5A4-481C-B65D-08C5444AC520}" srcOrd="0" destOrd="0" parTransId="{81003D67-0F42-4B87-9E43-69198328031A}" sibTransId="{A5E21633-58FF-4F94-94BF-72903BA4F126}"/>
    <dgm:cxn modelId="{FF941D6B-8F99-46F1-9BE6-6A048D43FD1A}" type="presOf" srcId="{476D3D25-D7D7-4151-A2E3-B05A4395DA1F}" destId="{7469531F-E58D-4270-B5CC-8D9B752110C4}" srcOrd="0" destOrd="0" presId="urn:microsoft.com/office/officeart/2005/8/layout/radial1"/>
    <dgm:cxn modelId="{7D3175FF-15EC-42DA-A492-607BF4CA4197}" srcId="{4F52ED32-A5A4-481C-B65D-08C5444AC520}" destId="{838E0D9B-0201-4661-97E2-2B07196DBEB6}" srcOrd="5" destOrd="0" parTransId="{476D3D25-D7D7-4151-A2E3-B05A4395DA1F}" sibTransId="{CC6A4420-1234-44F0-9918-9B83DACCCDF9}"/>
    <dgm:cxn modelId="{7E2E23AC-01F8-41D7-BAC5-AED0C58A6D09}" type="presOf" srcId="{0A5C7079-0560-4A9E-B2C2-817E2FA70A38}" destId="{A0394F87-CE44-4119-B382-D7AF51C16A95}" srcOrd="1" destOrd="0" presId="urn:microsoft.com/office/officeart/2005/8/layout/radial1"/>
    <dgm:cxn modelId="{342ECD81-7072-446B-99ED-76FC14C91B59}" srcId="{4F52ED32-A5A4-481C-B65D-08C5444AC520}" destId="{FE05A471-261E-407E-8E69-DA5AB0B428CC}" srcOrd="2" destOrd="0" parTransId="{0A5C7079-0560-4A9E-B2C2-817E2FA70A38}" sibTransId="{7FE3B10F-FE3D-4910-8D32-58B0BB6264B8}"/>
    <dgm:cxn modelId="{034A3F5C-77DB-4061-A8B7-4BFDD6268BE4}" srcId="{4F52ED32-A5A4-481C-B65D-08C5444AC520}" destId="{0F2FD6F3-30EB-4336-874D-6855E9EFDCDA}" srcOrd="0" destOrd="0" parTransId="{33B48E17-467B-44C8-96FD-C6442D252AD7}" sibTransId="{3CB6E66F-9EFE-4E69-9AB8-EEB822FFBE21}"/>
    <dgm:cxn modelId="{5C768C17-43FE-4C31-9AA3-E59954332BEF}" srcId="{4F52ED32-A5A4-481C-B65D-08C5444AC520}" destId="{94220EB4-9F79-4B54-A4DA-97AD96151B78}" srcOrd="1" destOrd="0" parTransId="{1FEAABBA-C63F-44D2-8650-68881AC78617}" sibTransId="{40BFD606-4387-4632-A1D1-248C4EC4DA35}"/>
    <dgm:cxn modelId="{A9E7B440-9C8A-4EE6-99CA-F493DD9EF609}" type="presOf" srcId="{65E01940-45F5-44F4-ADD3-01E07F84D7EA}" destId="{28FB477D-428C-46D8-BE4D-302D2E97F544}" srcOrd="0" destOrd="0" presId="urn:microsoft.com/office/officeart/2005/8/layout/radial1"/>
    <dgm:cxn modelId="{5D40043D-3BE8-446A-8C57-3DA3AB84A1EC}" type="presOf" srcId="{33B48E17-467B-44C8-96FD-C6442D252AD7}" destId="{C85B71FF-31F7-45D0-8D2D-8CA30A677EB3}" srcOrd="1" destOrd="0" presId="urn:microsoft.com/office/officeart/2005/8/layout/radial1"/>
    <dgm:cxn modelId="{7DDBFB58-ED2C-4D10-82A5-41F4E4E4A77E}" type="presOf" srcId="{33B48E17-467B-44C8-96FD-C6442D252AD7}" destId="{C023CDA2-6253-46D4-8413-AAA4AC6A1E98}" srcOrd="0" destOrd="0" presId="urn:microsoft.com/office/officeart/2005/8/layout/radial1"/>
    <dgm:cxn modelId="{3DA87B30-2A12-4E44-A515-331F9627F609}" srcId="{4F52ED32-A5A4-481C-B65D-08C5444AC520}" destId="{1FD5AFEA-B3BD-45D5-B368-E87ABC5BF33D}" srcOrd="3" destOrd="0" parTransId="{65E01940-45F5-44F4-ADD3-01E07F84D7EA}" sibTransId="{FDC0646B-1CD8-4FA8-82A5-BAFB64BE2223}"/>
    <dgm:cxn modelId="{C7524AD7-2690-49B4-978E-0EA01CCC0A87}" type="presOf" srcId="{0F2FD6F3-30EB-4336-874D-6855E9EFDCDA}" destId="{BE1F5331-97F4-4289-A7C5-2C7F0AFE234B}" srcOrd="0" destOrd="0" presId="urn:microsoft.com/office/officeart/2005/8/layout/radial1"/>
    <dgm:cxn modelId="{919E4FA5-E009-4D1D-AFE4-B7EC1F2012BC}" type="presOf" srcId="{65E01940-45F5-44F4-ADD3-01E07F84D7EA}" destId="{505782FD-6C96-4F9A-9F1E-F8189AB02513}" srcOrd="1" destOrd="0" presId="urn:microsoft.com/office/officeart/2005/8/layout/radial1"/>
    <dgm:cxn modelId="{956E957D-958A-41EB-B18F-2C2D78A1B083}" type="presOf" srcId="{300C2BB5-7311-4842-9137-E0C0E225701B}" destId="{BBEC2D9E-6320-458C-8BF5-CEF34F8B0FEC}" srcOrd="1" destOrd="0" presId="urn:microsoft.com/office/officeart/2005/8/layout/radial1"/>
    <dgm:cxn modelId="{A434F3D4-5B8C-4795-BE04-DADA7C82C561}" type="presOf" srcId="{FE05A471-261E-407E-8E69-DA5AB0B428CC}" destId="{4069242D-42B6-4110-A5BB-20CD62A00341}" srcOrd="0" destOrd="0" presId="urn:microsoft.com/office/officeart/2005/8/layout/radial1"/>
    <dgm:cxn modelId="{A5930F4E-989E-457D-BC44-65EA2FEEADFF}" type="presOf" srcId="{4F52ED32-A5A4-481C-B65D-08C5444AC520}" destId="{E9AC742B-D0D9-4AA2-827A-6EA94398233D}" srcOrd="0" destOrd="0" presId="urn:microsoft.com/office/officeart/2005/8/layout/radial1"/>
    <dgm:cxn modelId="{7167E500-58DD-4340-A911-F9EA44B1E0B3}" type="presOf" srcId="{A555E822-5FD3-4103-B054-F2806C5453C7}" destId="{DE3638C7-337A-454D-80DA-C9C90051EE04}" srcOrd="0" destOrd="0" presId="urn:microsoft.com/office/officeart/2005/8/layout/radial1"/>
    <dgm:cxn modelId="{E8F09479-00DB-48FD-852B-5661C438488F}" type="presOf" srcId="{1FEAABBA-C63F-44D2-8650-68881AC78617}" destId="{AF223C6E-FE8B-4925-BFCB-F6142B4D1844}" srcOrd="1" destOrd="0" presId="urn:microsoft.com/office/officeart/2005/8/layout/radial1"/>
    <dgm:cxn modelId="{F4ED72A6-093C-4A66-A370-FD2E5D0EFC62}" type="presOf" srcId="{1FD5AFEA-B3BD-45D5-B368-E87ABC5BF33D}" destId="{CA2750C8-05D7-4051-98B7-0E204733106C}" srcOrd="0" destOrd="0" presId="urn:microsoft.com/office/officeart/2005/8/layout/radial1"/>
    <dgm:cxn modelId="{0E07699B-5EE0-43F6-AE0D-2EDD167B6571}" srcId="{4F52ED32-A5A4-481C-B65D-08C5444AC520}" destId="{A555E822-5FD3-4103-B054-F2806C5453C7}" srcOrd="4" destOrd="0" parTransId="{300C2BB5-7311-4842-9137-E0C0E225701B}" sibTransId="{69936C4A-3B6C-4D5A-A146-B26076EB7FC6}"/>
    <dgm:cxn modelId="{F5399BEF-4F7B-4917-9471-D683D0F2BE75}" type="presParOf" srcId="{69F17D4D-EE99-42C5-B715-CDED7D39BC01}" destId="{E9AC742B-D0D9-4AA2-827A-6EA94398233D}" srcOrd="0" destOrd="0" presId="urn:microsoft.com/office/officeart/2005/8/layout/radial1"/>
    <dgm:cxn modelId="{A52344BB-5E26-46A2-B4F4-F6D47A5ECA8D}" type="presParOf" srcId="{69F17D4D-EE99-42C5-B715-CDED7D39BC01}" destId="{C023CDA2-6253-46D4-8413-AAA4AC6A1E98}" srcOrd="1" destOrd="0" presId="urn:microsoft.com/office/officeart/2005/8/layout/radial1"/>
    <dgm:cxn modelId="{5EE27264-E765-4180-A7E7-AB9AA7722925}" type="presParOf" srcId="{C023CDA2-6253-46D4-8413-AAA4AC6A1E98}" destId="{C85B71FF-31F7-45D0-8D2D-8CA30A677EB3}" srcOrd="0" destOrd="0" presId="urn:microsoft.com/office/officeart/2005/8/layout/radial1"/>
    <dgm:cxn modelId="{3F3374AB-D44F-45C0-850D-D8EC79E5C79A}" type="presParOf" srcId="{69F17D4D-EE99-42C5-B715-CDED7D39BC01}" destId="{BE1F5331-97F4-4289-A7C5-2C7F0AFE234B}" srcOrd="2" destOrd="0" presId="urn:microsoft.com/office/officeart/2005/8/layout/radial1"/>
    <dgm:cxn modelId="{81F969C1-F054-42BE-B645-12007F1E4C1A}" type="presParOf" srcId="{69F17D4D-EE99-42C5-B715-CDED7D39BC01}" destId="{C79D311C-DFAD-4B78-BDEE-80807FCCDA76}" srcOrd="3" destOrd="0" presId="urn:microsoft.com/office/officeart/2005/8/layout/radial1"/>
    <dgm:cxn modelId="{5E8FEFF9-3E9C-48DC-BB4A-B465F0176D69}" type="presParOf" srcId="{C79D311C-DFAD-4B78-BDEE-80807FCCDA76}" destId="{AF223C6E-FE8B-4925-BFCB-F6142B4D1844}" srcOrd="0" destOrd="0" presId="urn:microsoft.com/office/officeart/2005/8/layout/radial1"/>
    <dgm:cxn modelId="{F5CF0CE8-1939-454F-97D4-E2BF3D725BEE}" type="presParOf" srcId="{69F17D4D-EE99-42C5-B715-CDED7D39BC01}" destId="{9C18F5B0-8188-4539-A4FC-58CB44F6FF88}" srcOrd="4" destOrd="0" presId="urn:microsoft.com/office/officeart/2005/8/layout/radial1"/>
    <dgm:cxn modelId="{DD80FB19-88FF-4833-B74C-F4668F7FD6A2}" type="presParOf" srcId="{69F17D4D-EE99-42C5-B715-CDED7D39BC01}" destId="{21C7E9FA-C7FC-4289-AA4A-27ED8EF530F0}" srcOrd="5" destOrd="0" presId="urn:microsoft.com/office/officeart/2005/8/layout/radial1"/>
    <dgm:cxn modelId="{56C7ADF2-0EC2-4898-80CF-8F0EA6C821B2}" type="presParOf" srcId="{21C7E9FA-C7FC-4289-AA4A-27ED8EF530F0}" destId="{A0394F87-CE44-4119-B382-D7AF51C16A95}" srcOrd="0" destOrd="0" presId="urn:microsoft.com/office/officeart/2005/8/layout/radial1"/>
    <dgm:cxn modelId="{F75C34E5-5A9F-4EDD-8655-03AF2B264A84}" type="presParOf" srcId="{69F17D4D-EE99-42C5-B715-CDED7D39BC01}" destId="{4069242D-42B6-4110-A5BB-20CD62A00341}" srcOrd="6" destOrd="0" presId="urn:microsoft.com/office/officeart/2005/8/layout/radial1"/>
    <dgm:cxn modelId="{F8DEBF3B-F536-4074-AC4D-89915C823405}" type="presParOf" srcId="{69F17D4D-EE99-42C5-B715-CDED7D39BC01}" destId="{28FB477D-428C-46D8-BE4D-302D2E97F544}" srcOrd="7" destOrd="0" presId="urn:microsoft.com/office/officeart/2005/8/layout/radial1"/>
    <dgm:cxn modelId="{FFA825A8-9014-4CAC-972B-7C304C45A719}" type="presParOf" srcId="{28FB477D-428C-46D8-BE4D-302D2E97F544}" destId="{505782FD-6C96-4F9A-9F1E-F8189AB02513}" srcOrd="0" destOrd="0" presId="urn:microsoft.com/office/officeart/2005/8/layout/radial1"/>
    <dgm:cxn modelId="{B23D3C3C-F5EA-41ED-89B7-642AA63E14EC}" type="presParOf" srcId="{69F17D4D-EE99-42C5-B715-CDED7D39BC01}" destId="{CA2750C8-05D7-4051-98B7-0E204733106C}" srcOrd="8" destOrd="0" presId="urn:microsoft.com/office/officeart/2005/8/layout/radial1"/>
    <dgm:cxn modelId="{E6674EC2-6382-4091-B828-8E5498A67815}" type="presParOf" srcId="{69F17D4D-EE99-42C5-B715-CDED7D39BC01}" destId="{3C2458F4-D616-4D6A-B1B9-36C929B2F0B0}" srcOrd="9" destOrd="0" presId="urn:microsoft.com/office/officeart/2005/8/layout/radial1"/>
    <dgm:cxn modelId="{D9FB010E-6144-4006-A346-3201915D1194}" type="presParOf" srcId="{3C2458F4-D616-4D6A-B1B9-36C929B2F0B0}" destId="{BBEC2D9E-6320-458C-8BF5-CEF34F8B0FEC}" srcOrd="0" destOrd="0" presId="urn:microsoft.com/office/officeart/2005/8/layout/radial1"/>
    <dgm:cxn modelId="{FB47A2BF-FE27-4FCC-ADAF-0D12241A3F59}" type="presParOf" srcId="{69F17D4D-EE99-42C5-B715-CDED7D39BC01}" destId="{DE3638C7-337A-454D-80DA-C9C90051EE04}" srcOrd="10" destOrd="0" presId="urn:microsoft.com/office/officeart/2005/8/layout/radial1"/>
    <dgm:cxn modelId="{06D92B5F-578A-4918-85A5-A6473193E259}" type="presParOf" srcId="{69F17D4D-EE99-42C5-B715-CDED7D39BC01}" destId="{7469531F-E58D-4270-B5CC-8D9B752110C4}" srcOrd="11" destOrd="0" presId="urn:microsoft.com/office/officeart/2005/8/layout/radial1"/>
    <dgm:cxn modelId="{A0862DC6-C874-440D-86B9-1D4A7813B62B}" type="presParOf" srcId="{7469531F-E58D-4270-B5CC-8D9B752110C4}" destId="{46FEC961-5EF9-4D8C-95BF-57B510CD2DFA}" srcOrd="0" destOrd="0" presId="urn:microsoft.com/office/officeart/2005/8/layout/radial1"/>
    <dgm:cxn modelId="{2A5682C8-6A27-459E-9868-E83866EDCD6E}" type="presParOf" srcId="{69F17D4D-EE99-42C5-B715-CDED7D39BC01}" destId="{6A739AAA-8F74-45D9-824F-F9A54F5E478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16725-EBEC-4D11-AD57-A094A44EF8F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96D59B-742E-4C14-A1DC-93E1D967D606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Person 1</a:t>
          </a:r>
        </a:p>
        <a:p>
          <a:r>
            <a:rPr lang="en-US" dirty="0" smtClean="0"/>
            <a:t>Makes pose	</a:t>
          </a:r>
          <a:endParaRPr lang="en-US" dirty="0"/>
        </a:p>
      </dgm:t>
    </dgm:pt>
    <dgm:pt modelId="{9213775F-A035-4429-BC92-09808F474049}" type="parTrans" cxnId="{D4A90AE5-7ED1-4249-BA91-3413E04BD615}">
      <dgm:prSet/>
      <dgm:spPr/>
      <dgm:t>
        <a:bodyPr/>
        <a:lstStyle/>
        <a:p>
          <a:endParaRPr lang="en-US"/>
        </a:p>
      </dgm:t>
    </dgm:pt>
    <dgm:pt modelId="{6C12B171-6C09-481E-ACFF-49DF48F57C75}" type="sibTrans" cxnId="{D4A90AE5-7ED1-4249-BA91-3413E04BD615}">
      <dgm:prSet/>
      <dgm:spPr/>
      <dgm:t>
        <a:bodyPr/>
        <a:lstStyle/>
        <a:p>
          <a:endParaRPr lang="en-US"/>
        </a:p>
      </dgm:t>
    </dgm:pt>
    <dgm:pt modelId="{984461BF-8578-478B-83E3-78D9218AADE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Person 2</a:t>
          </a:r>
        </a:p>
        <a:p>
          <a:r>
            <a:rPr lang="en-US" dirty="0" smtClean="0"/>
            <a:t> Draws pose</a:t>
          </a:r>
          <a:endParaRPr lang="en-US" dirty="0"/>
        </a:p>
      </dgm:t>
    </dgm:pt>
    <dgm:pt modelId="{4EB5681B-AA0B-4954-B7BC-C82421EC8A73}" type="parTrans" cxnId="{D444E991-950B-4D68-992B-12AF6FBA8E9C}">
      <dgm:prSet/>
      <dgm:spPr/>
      <dgm:t>
        <a:bodyPr/>
        <a:lstStyle/>
        <a:p>
          <a:endParaRPr lang="en-US"/>
        </a:p>
      </dgm:t>
    </dgm:pt>
    <dgm:pt modelId="{DC9C8CEA-1FCC-4EF4-A3CD-389D8C4EDA41}" type="sibTrans" cxnId="{D444E991-950B-4D68-992B-12AF6FBA8E9C}">
      <dgm:prSet/>
      <dgm:spPr/>
      <dgm:t>
        <a:bodyPr/>
        <a:lstStyle/>
        <a:p>
          <a:endParaRPr lang="en-US"/>
        </a:p>
      </dgm:t>
    </dgm:pt>
    <dgm:pt modelId="{9B07C44D-CFD4-49B6-BDE6-01D836536E34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Person 4 </a:t>
          </a:r>
        </a:p>
        <a:p>
          <a:r>
            <a:rPr lang="en-US" dirty="0" smtClean="0"/>
            <a:t>Makes pose &amp; compares</a:t>
          </a:r>
          <a:endParaRPr lang="en-US" dirty="0"/>
        </a:p>
      </dgm:t>
    </dgm:pt>
    <dgm:pt modelId="{0015BC3A-FB68-498B-B083-F59BAF3CDE81}" type="parTrans" cxnId="{21261B6A-C61A-4BFB-8314-E31E6A9391D7}">
      <dgm:prSet/>
      <dgm:spPr/>
      <dgm:t>
        <a:bodyPr/>
        <a:lstStyle/>
        <a:p>
          <a:endParaRPr lang="en-US"/>
        </a:p>
      </dgm:t>
    </dgm:pt>
    <dgm:pt modelId="{058F2B24-E7FB-4516-8578-24350C600402}" type="sibTrans" cxnId="{21261B6A-C61A-4BFB-8314-E31E6A9391D7}">
      <dgm:prSet/>
      <dgm:spPr/>
      <dgm:t>
        <a:bodyPr/>
        <a:lstStyle/>
        <a:p>
          <a:endParaRPr lang="en-US"/>
        </a:p>
      </dgm:t>
    </dgm:pt>
    <dgm:pt modelId="{69FCDCDE-FD9A-4BEA-BD51-904C7D4F86FC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Person 3 </a:t>
          </a:r>
        </a:p>
        <a:p>
          <a:r>
            <a:rPr lang="en-US" dirty="0" smtClean="0"/>
            <a:t>Describes post to Person 4</a:t>
          </a:r>
          <a:endParaRPr lang="en-US" dirty="0"/>
        </a:p>
      </dgm:t>
    </dgm:pt>
    <dgm:pt modelId="{DE609E18-306C-4780-8FC6-9BD588B060DD}" type="parTrans" cxnId="{53F701A0-593F-460A-87AF-7B24AF72C9B3}">
      <dgm:prSet/>
      <dgm:spPr/>
      <dgm:t>
        <a:bodyPr/>
        <a:lstStyle/>
        <a:p>
          <a:endParaRPr lang="en-US"/>
        </a:p>
      </dgm:t>
    </dgm:pt>
    <dgm:pt modelId="{68AE65D8-BAF9-4135-B599-D6DA50AF2EEB}" type="sibTrans" cxnId="{53F701A0-593F-460A-87AF-7B24AF72C9B3}">
      <dgm:prSet/>
      <dgm:spPr/>
      <dgm:t>
        <a:bodyPr/>
        <a:lstStyle/>
        <a:p>
          <a:endParaRPr lang="en-US"/>
        </a:p>
      </dgm:t>
    </dgm:pt>
    <dgm:pt modelId="{ABFB77E1-AD0F-4F46-B53C-8DBA5AE769D7}" type="pres">
      <dgm:prSet presAssocID="{C2E16725-EBEC-4D11-AD57-A094A44EF8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3A60F2-29B9-4342-8ED3-E6B2B3FA4462}" type="pres">
      <dgm:prSet presAssocID="{1D96D59B-742E-4C14-A1DC-93E1D967D6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DE561-5E44-4420-A414-CFDE079D10EF}" type="pres">
      <dgm:prSet presAssocID="{1D96D59B-742E-4C14-A1DC-93E1D967D606}" presName="spNode" presStyleCnt="0"/>
      <dgm:spPr/>
    </dgm:pt>
    <dgm:pt modelId="{7B6882A5-F7FD-4EFB-B3BA-17A464454B58}" type="pres">
      <dgm:prSet presAssocID="{6C12B171-6C09-481E-ACFF-49DF48F57C7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875A5E3C-10F4-4D16-9325-1473CFD1FA10}" type="pres">
      <dgm:prSet presAssocID="{984461BF-8578-478B-83E3-78D9218AAD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98D02-C884-479A-9319-4F88A14BFAEE}" type="pres">
      <dgm:prSet presAssocID="{984461BF-8578-478B-83E3-78D9218AADE7}" presName="spNode" presStyleCnt="0"/>
      <dgm:spPr/>
    </dgm:pt>
    <dgm:pt modelId="{43675C8F-B47E-42A8-BEC8-9B836619FB77}" type="pres">
      <dgm:prSet presAssocID="{DC9C8CEA-1FCC-4EF4-A3CD-389D8C4EDA41}" presName="sibTrans" presStyleLbl="sibTrans1D1" presStyleIdx="1" presStyleCnt="4"/>
      <dgm:spPr/>
      <dgm:t>
        <a:bodyPr/>
        <a:lstStyle/>
        <a:p>
          <a:endParaRPr lang="en-US"/>
        </a:p>
      </dgm:t>
    </dgm:pt>
    <dgm:pt modelId="{46AA6010-08C6-492E-8506-469772E09D8E}" type="pres">
      <dgm:prSet presAssocID="{69FCDCDE-FD9A-4BEA-BD51-904C7D4F86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D3BA4-D2BE-4390-9B98-CC37FBDE8F91}" type="pres">
      <dgm:prSet presAssocID="{69FCDCDE-FD9A-4BEA-BD51-904C7D4F86FC}" presName="spNode" presStyleCnt="0"/>
      <dgm:spPr/>
    </dgm:pt>
    <dgm:pt modelId="{2075A730-C7B6-4EAF-8F36-80E0F14D7A2B}" type="pres">
      <dgm:prSet presAssocID="{68AE65D8-BAF9-4135-B599-D6DA50AF2EE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2A34BBD-A407-4FF3-8F5C-BD2EC38E9F83}" type="pres">
      <dgm:prSet presAssocID="{9B07C44D-CFD4-49B6-BDE6-01D836536E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1B5FA-A8DC-472F-8EBA-9E606FE6BE8E}" type="pres">
      <dgm:prSet presAssocID="{9B07C44D-CFD4-49B6-BDE6-01D836536E34}" presName="spNode" presStyleCnt="0"/>
      <dgm:spPr/>
    </dgm:pt>
    <dgm:pt modelId="{B55FADA9-E296-4BEF-911A-9A1AC93A805B}" type="pres">
      <dgm:prSet presAssocID="{058F2B24-E7FB-4516-8578-24350C600402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FED427CA-27B9-42D9-A20F-CE220A7F92E3}" type="presOf" srcId="{984461BF-8578-478B-83E3-78D9218AADE7}" destId="{875A5E3C-10F4-4D16-9325-1473CFD1FA10}" srcOrd="0" destOrd="0" presId="urn:microsoft.com/office/officeart/2005/8/layout/cycle5"/>
    <dgm:cxn modelId="{27F0C148-F3D4-4178-996B-6A257A7260D4}" type="presOf" srcId="{6C12B171-6C09-481E-ACFF-49DF48F57C75}" destId="{7B6882A5-F7FD-4EFB-B3BA-17A464454B58}" srcOrd="0" destOrd="0" presId="urn:microsoft.com/office/officeart/2005/8/layout/cycle5"/>
    <dgm:cxn modelId="{6E1F4BA0-BF59-469A-AE70-F9CDB43D277C}" type="presOf" srcId="{68AE65D8-BAF9-4135-B599-D6DA50AF2EEB}" destId="{2075A730-C7B6-4EAF-8F36-80E0F14D7A2B}" srcOrd="0" destOrd="0" presId="urn:microsoft.com/office/officeart/2005/8/layout/cycle5"/>
    <dgm:cxn modelId="{40619B11-D9A4-49E9-B6DE-757D5C68F3DE}" type="presOf" srcId="{C2E16725-EBEC-4D11-AD57-A094A44EF8FB}" destId="{ABFB77E1-AD0F-4F46-B53C-8DBA5AE769D7}" srcOrd="0" destOrd="0" presId="urn:microsoft.com/office/officeart/2005/8/layout/cycle5"/>
    <dgm:cxn modelId="{D444E991-950B-4D68-992B-12AF6FBA8E9C}" srcId="{C2E16725-EBEC-4D11-AD57-A094A44EF8FB}" destId="{984461BF-8578-478B-83E3-78D9218AADE7}" srcOrd="1" destOrd="0" parTransId="{4EB5681B-AA0B-4954-B7BC-C82421EC8A73}" sibTransId="{DC9C8CEA-1FCC-4EF4-A3CD-389D8C4EDA41}"/>
    <dgm:cxn modelId="{53F701A0-593F-460A-87AF-7B24AF72C9B3}" srcId="{C2E16725-EBEC-4D11-AD57-A094A44EF8FB}" destId="{69FCDCDE-FD9A-4BEA-BD51-904C7D4F86FC}" srcOrd="2" destOrd="0" parTransId="{DE609E18-306C-4780-8FC6-9BD588B060DD}" sibTransId="{68AE65D8-BAF9-4135-B599-D6DA50AF2EEB}"/>
    <dgm:cxn modelId="{D4A90AE5-7ED1-4249-BA91-3413E04BD615}" srcId="{C2E16725-EBEC-4D11-AD57-A094A44EF8FB}" destId="{1D96D59B-742E-4C14-A1DC-93E1D967D606}" srcOrd="0" destOrd="0" parTransId="{9213775F-A035-4429-BC92-09808F474049}" sibTransId="{6C12B171-6C09-481E-ACFF-49DF48F57C75}"/>
    <dgm:cxn modelId="{23DAA944-49E3-4E6D-8629-B03A9E8C206D}" type="presOf" srcId="{1D96D59B-742E-4C14-A1DC-93E1D967D606}" destId="{C63A60F2-29B9-4342-8ED3-E6B2B3FA4462}" srcOrd="0" destOrd="0" presId="urn:microsoft.com/office/officeart/2005/8/layout/cycle5"/>
    <dgm:cxn modelId="{F6CB01BD-8456-42BB-8AB7-A0624EB4E0C6}" type="presOf" srcId="{058F2B24-E7FB-4516-8578-24350C600402}" destId="{B55FADA9-E296-4BEF-911A-9A1AC93A805B}" srcOrd="0" destOrd="0" presId="urn:microsoft.com/office/officeart/2005/8/layout/cycle5"/>
    <dgm:cxn modelId="{273F87F4-52FC-4790-BD60-08F116DDF8F3}" type="presOf" srcId="{DC9C8CEA-1FCC-4EF4-A3CD-389D8C4EDA41}" destId="{43675C8F-B47E-42A8-BEC8-9B836619FB77}" srcOrd="0" destOrd="0" presId="urn:microsoft.com/office/officeart/2005/8/layout/cycle5"/>
    <dgm:cxn modelId="{21261B6A-C61A-4BFB-8314-E31E6A9391D7}" srcId="{C2E16725-EBEC-4D11-AD57-A094A44EF8FB}" destId="{9B07C44D-CFD4-49B6-BDE6-01D836536E34}" srcOrd="3" destOrd="0" parTransId="{0015BC3A-FB68-498B-B083-F59BAF3CDE81}" sibTransId="{058F2B24-E7FB-4516-8578-24350C600402}"/>
    <dgm:cxn modelId="{907883E0-20E0-4D5F-A46D-3F8739FFA9F5}" type="presOf" srcId="{69FCDCDE-FD9A-4BEA-BD51-904C7D4F86FC}" destId="{46AA6010-08C6-492E-8506-469772E09D8E}" srcOrd="0" destOrd="0" presId="urn:microsoft.com/office/officeart/2005/8/layout/cycle5"/>
    <dgm:cxn modelId="{CE103080-FF59-409D-9920-789A16CD77E0}" type="presOf" srcId="{9B07C44D-CFD4-49B6-BDE6-01D836536E34}" destId="{12A34BBD-A407-4FF3-8F5C-BD2EC38E9F83}" srcOrd="0" destOrd="0" presId="urn:microsoft.com/office/officeart/2005/8/layout/cycle5"/>
    <dgm:cxn modelId="{01DA850A-6FFA-4D23-8AF9-B846F8F12656}" type="presParOf" srcId="{ABFB77E1-AD0F-4F46-B53C-8DBA5AE769D7}" destId="{C63A60F2-29B9-4342-8ED3-E6B2B3FA4462}" srcOrd="0" destOrd="0" presId="urn:microsoft.com/office/officeart/2005/8/layout/cycle5"/>
    <dgm:cxn modelId="{BA8373C9-9D8D-42A3-AFD0-047AA9D23419}" type="presParOf" srcId="{ABFB77E1-AD0F-4F46-B53C-8DBA5AE769D7}" destId="{953DE561-5E44-4420-A414-CFDE079D10EF}" srcOrd="1" destOrd="0" presId="urn:microsoft.com/office/officeart/2005/8/layout/cycle5"/>
    <dgm:cxn modelId="{38F4794B-1FD3-4082-BA43-28D20C3B9B26}" type="presParOf" srcId="{ABFB77E1-AD0F-4F46-B53C-8DBA5AE769D7}" destId="{7B6882A5-F7FD-4EFB-B3BA-17A464454B58}" srcOrd="2" destOrd="0" presId="urn:microsoft.com/office/officeart/2005/8/layout/cycle5"/>
    <dgm:cxn modelId="{5B2AB811-DABA-46DB-B275-EEF54017C20E}" type="presParOf" srcId="{ABFB77E1-AD0F-4F46-B53C-8DBA5AE769D7}" destId="{875A5E3C-10F4-4D16-9325-1473CFD1FA10}" srcOrd="3" destOrd="0" presId="urn:microsoft.com/office/officeart/2005/8/layout/cycle5"/>
    <dgm:cxn modelId="{65DE0FB1-4814-44C0-80B6-C50783F1075C}" type="presParOf" srcId="{ABFB77E1-AD0F-4F46-B53C-8DBA5AE769D7}" destId="{F4298D02-C884-479A-9319-4F88A14BFAEE}" srcOrd="4" destOrd="0" presId="urn:microsoft.com/office/officeart/2005/8/layout/cycle5"/>
    <dgm:cxn modelId="{016244D3-B65B-412B-BDC2-F8C612F0C3ED}" type="presParOf" srcId="{ABFB77E1-AD0F-4F46-B53C-8DBA5AE769D7}" destId="{43675C8F-B47E-42A8-BEC8-9B836619FB77}" srcOrd="5" destOrd="0" presId="urn:microsoft.com/office/officeart/2005/8/layout/cycle5"/>
    <dgm:cxn modelId="{1E34B6FE-70D8-4C21-BF82-DDDEE6D830AC}" type="presParOf" srcId="{ABFB77E1-AD0F-4F46-B53C-8DBA5AE769D7}" destId="{46AA6010-08C6-492E-8506-469772E09D8E}" srcOrd="6" destOrd="0" presId="urn:microsoft.com/office/officeart/2005/8/layout/cycle5"/>
    <dgm:cxn modelId="{AD7D4910-D4DB-41C1-B2B0-820AA9258FBF}" type="presParOf" srcId="{ABFB77E1-AD0F-4F46-B53C-8DBA5AE769D7}" destId="{7DBD3BA4-D2BE-4390-9B98-CC37FBDE8F91}" srcOrd="7" destOrd="0" presId="urn:microsoft.com/office/officeart/2005/8/layout/cycle5"/>
    <dgm:cxn modelId="{4506E82C-2514-4980-885D-F369515B15C4}" type="presParOf" srcId="{ABFB77E1-AD0F-4F46-B53C-8DBA5AE769D7}" destId="{2075A730-C7B6-4EAF-8F36-80E0F14D7A2B}" srcOrd="8" destOrd="0" presId="urn:microsoft.com/office/officeart/2005/8/layout/cycle5"/>
    <dgm:cxn modelId="{1DC8D135-B2CA-49E3-8917-9CA4375DB6B8}" type="presParOf" srcId="{ABFB77E1-AD0F-4F46-B53C-8DBA5AE769D7}" destId="{12A34BBD-A407-4FF3-8F5C-BD2EC38E9F83}" srcOrd="9" destOrd="0" presId="urn:microsoft.com/office/officeart/2005/8/layout/cycle5"/>
    <dgm:cxn modelId="{BD2B70B1-E2C0-4687-9114-A894AB978451}" type="presParOf" srcId="{ABFB77E1-AD0F-4F46-B53C-8DBA5AE769D7}" destId="{4D01B5FA-A8DC-472F-8EBA-9E606FE6BE8E}" srcOrd="10" destOrd="0" presId="urn:microsoft.com/office/officeart/2005/8/layout/cycle5"/>
    <dgm:cxn modelId="{74DD8BA3-453C-4BB0-8F67-8B2990B3DC98}" type="presParOf" srcId="{ABFB77E1-AD0F-4F46-B53C-8DBA5AE769D7}" destId="{B55FADA9-E296-4BEF-911A-9A1AC93A805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AC742B-D0D9-4AA2-827A-6EA94398233D}">
      <dsp:nvSpPr>
        <dsp:cNvPr id="0" name=""/>
        <dsp:cNvSpPr/>
      </dsp:nvSpPr>
      <dsp:spPr>
        <a:xfrm>
          <a:off x="2166533" y="1156449"/>
          <a:ext cx="887004" cy="887004"/>
        </a:xfrm>
        <a:prstGeom prst="ellipse">
          <a:avLst/>
        </a:prstGeom>
        <a:solidFill>
          <a:schemeClr val="accent2">
            <a:lumMod val="50000"/>
          </a:schemeClr>
        </a:solidFill>
        <a:ln w="400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Marjorie</a:t>
          </a:r>
          <a:endParaRPr lang="en-US" sz="1200" kern="1200" dirty="0"/>
        </a:p>
      </dsp:txBody>
      <dsp:txXfrm>
        <a:off x="2166533" y="1156449"/>
        <a:ext cx="887004" cy="887004"/>
      </dsp:txXfrm>
    </dsp:sp>
    <dsp:sp modelId="{C023CDA2-6253-46D4-8413-AAA4AC6A1E98}">
      <dsp:nvSpPr>
        <dsp:cNvPr id="0" name=""/>
        <dsp:cNvSpPr/>
      </dsp:nvSpPr>
      <dsp:spPr>
        <a:xfrm rot="16200000">
          <a:off x="2476312" y="1007433"/>
          <a:ext cx="267446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7446" y="1529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2603349" y="1016040"/>
        <a:ext cx="13372" cy="13372"/>
      </dsp:txXfrm>
    </dsp:sp>
    <dsp:sp modelId="{BE1F5331-97F4-4289-A7C5-2C7F0AFE234B}">
      <dsp:nvSpPr>
        <dsp:cNvPr id="0" name=""/>
        <dsp:cNvSpPr/>
      </dsp:nvSpPr>
      <dsp:spPr>
        <a:xfrm>
          <a:off x="2166533" y="1998"/>
          <a:ext cx="887004" cy="887004"/>
        </a:xfrm>
        <a:prstGeom prst="ellipse">
          <a:avLst/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</a:t>
          </a:r>
          <a:endParaRPr lang="en-US" sz="1600" kern="1200" dirty="0"/>
        </a:p>
      </dsp:txBody>
      <dsp:txXfrm>
        <a:off x="2166533" y="1998"/>
        <a:ext cx="887004" cy="887004"/>
      </dsp:txXfrm>
    </dsp:sp>
    <dsp:sp modelId="{C79D311C-DFAD-4B78-BDEE-80807FCCDA76}">
      <dsp:nvSpPr>
        <dsp:cNvPr id="0" name=""/>
        <dsp:cNvSpPr/>
      </dsp:nvSpPr>
      <dsp:spPr>
        <a:xfrm rot="19800000">
          <a:off x="2976204" y="1296046"/>
          <a:ext cx="267446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7446" y="1529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9800000">
        <a:off x="3103241" y="1304652"/>
        <a:ext cx="13372" cy="13372"/>
      </dsp:txXfrm>
    </dsp:sp>
    <dsp:sp modelId="{9C18F5B0-8188-4539-A4FC-58CB44F6FF88}">
      <dsp:nvSpPr>
        <dsp:cNvPr id="0" name=""/>
        <dsp:cNvSpPr/>
      </dsp:nvSpPr>
      <dsp:spPr>
        <a:xfrm>
          <a:off x="3166318" y="579224"/>
          <a:ext cx="887004" cy="887004"/>
        </a:xfrm>
        <a:prstGeom prst="ellipse">
          <a:avLst/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1981</a:t>
          </a:r>
          <a:endParaRPr lang="en-US" sz="1600" kern="1200" dirty="0"/>
        </a:p>
      </dsp:txBody>
      <dsp:txXfrm>
        <a:off x="3166318" y="579224"/>
        <a:ext cx="887004" cy="887004"/>
      </dsp:txXfrm>
    </dsp:sp>
    <dsp:sp modelId="{21C7E9FA-C7FC-4289-AA4A-27ED8EF530F0}">
      <dsp:nvSpPr>
        <dsp:cNvPr id="0" name=""/>
        <dsp:cNvSpPr/>
      </dsp:nvSpPr>
      <dsp:spPr>
        <a:xfrm rot="1800000">
          <a:off x="2976204" y="1873271"/>
          <a:ext cx="267446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7446" y="1529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00000">
        <a:off x="3103241" y="1881878"/>
        <a:ext cx="13372" cy="13372"/>
      </dsp:txXfrm>
    </dsp:sp>
    <dsp:sp modelId="{4069242D-42B6-4110-A5BB-20CD62A00341}">
      <dsp:nvSpPr>
        <dsp:cNvPr id="0" name=""/>
        <dsp:cNvSpPr/>
      </dsp:nvSpPr>
      <dsp:spPr>
        <a:xfrm>
          <a:off x="3166318" y="1733675"/>
          <a:ext cx="887004" cy="887004"/>
        </a:xfrm>
        <a:prstGeom prst="ellipse">
          <a:avLst/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Graz</a:t>
          </a:r>
          <a:endParaRPr lang="en-US" sz="1600" kern="1200" dirty="0"/>
        </a:p>
      </dsp:txBody>
      <dsp:txXfrm>
        <a:off x="3166318" y="1733675"/>
        <a:ext cx="887004" cy="887004"/>
      </dsp:txXfrm>
    </dsp:sp>
    <dsp:sp modelId="{28FB477D-428C-46D8-BE4D-302D2E97F544}">
      <dsp:nvSpPr>
        <dsp:cNvPr id="0" name=""/>
        <dsp:cNvSpPr/>
      </dsp:nvSpPr>
      <dsp:spPr>
        <a:xfrm rot="5400000">
          <a:off x="2476312" y="2161884"/>
          <a:ext cx="267446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7446" y="1529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2603349" y="2170491"/>
        <a:ext cx="13372" cy="13372"/>
      </dsp:txXfrm>
    </dsp:sp>
    <dsp:sp modelId="{CA2750C8-05D7-4051-98B7-0E204733106C}">
      <dsp:nvSpPr>
        <dsp:cNvPr id="0" name=""/>
        <dsp:cNvSpPr/>
      </dsp:nvSpPr>
      <dsp:spPr>
        <a:xfrm>
          <a:off x="2166533" y="2310901"/>
          <a:ext cx="887004" cy="887004"/>
        </a:xfrm>
        <a:prstGeom prst="ellipse">
          <a:avLst/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IATEFL</a:t>
          </a:r>
          <a:endParaRPr lang="en-US" sz="1600" kern="1200" dirty="0"/>
        </a:p>
      </dsp:txBody>
      <dsp:txXfrm>
        <a:off x="2166533" y="2310901"/>
        <a:ext cx="887004" cy="887004"/>
      </dsp:txXfrm>
    </dsp:sp>
    <dsp:sp modelId="{3C2458F4-D616-4D6A-B1B9-36C929B2F0B0}">
      <dsp:nvSpPr>
        <dsp:cNvPr id="0" name=""/>
        <dsp:cNvSpPr/>
      </dsp:nvSpPr>
      <dsp:spPr>
        <a:xfrm rot="9000000">
          <a:off x="1976420" y="1873271"/>
          <a:ext cx="267446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7446" y="1529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9000000">
        <a:off x="2103457" y="1881878"/>
        <a:ext cx="13372" cy="13372"/>
      </dsp:txXfrm>
    </dsp:sp>
    <dsp:sp modelId="{DE3638C7-337A-454D-80DA-C9C90051EE04}">
      <dsp:nvSpPr>
        <dsp:cNvPr id="0" name=""/>
        <dsp:cNvSpPr/>
      </dsp:nvSpPr>
      <dsp:spPr>
        <a:xfrm>
          <a:off x="1166749" y="1733675"/>
          <a:ext cx="887004" cy="887004"/>
        </a:xfrm>
        <a:prstGeom prst="ellipse">
          <a:avLst/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Opera</a:t>
          </a:r>
          <a:endParaRPr lang="en-US" sz="1600" kern="1200" dirty="0"/>
        </a:p>
      </dsp:txBody>
      <dsp:txXfrm>
        <a:off x="1166749" y="1733675"/>
        <a:ext cx="887004" cy="887004"/>
      </dsp:txXfrm>
    </dsp:sp>
    <dsp:sp modelId="{7469531F-E58D-4270-B5CC-8D9B752110C4}">
      <dsp:nvSpPr>
        <dsp:cNvPr id="0" name=""/>
        <dsp:cNvSpPr/>
      </dsp:nvSpPr>
      <dsp:spPr>
        <a:xfrm rot="12600000">
          <a:off x="1976420" y="1296046"/>
          <a:ext cx="267446" cy="30585"/>
        </a:xfrm>
        <a:custGeom>
          <a:avLst/>
          <a:gdLst/>
          <a:ahLst/>
          <a:cxnLst/>
          <a:rect l="0" t="0" r="0" b="0"/>
          <a:pathLst>
            <a:path>
              <a:moveTo>
                <a:pt x="0" y="15292"/>
              </a:moveTo>
              <a:lnTo>
                <a:pt x="267446" y="1529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600000">
        <a:off x="2103457" y="1304652"/>
        <a:ext cx="13372" cy="13372"/>
      </dsp:txXfrm>
    </dsp:sp>
    <dsp:sp modelId="{6A739AAA-8F74-45D9-824F-F9A54F5E478E}">
      <dsp:nvSpPr>
        <dsp:cNvPr id="0" name=""/>
        <dsp:cNvSpPr/>
      </dsp:nvSpPr>
      <dsp:spPr>
        <a:xfrm>
          <a:off x="1166749" y="579224"/>
          <a:ext cx="887004" cy="887004"/>
        </a:xfrm>
        <a:prstGeom prst="ellipse">
          <a:avLst/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York</a:t>
          </a:r>
          <a:endParaRPr lang="en-US" sz="1600" kern="1200" dirty="0"/>
        </a:p>
      </dsp:txBody>
      <dsp:txXfrm>
        <a:off x="1166749" y="579224"/>
        <a:ext cx="887004" cy="8870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0C6B6-0BD0-4B50-A4D8-3C9FAE2182CB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CE917-BA74-4410-90C8-B8E9581B9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7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 of personal dictation (first write down sentences</a:t>
            </a:r>
            <a:r>
              <a:rPr lang="en-US" baseline="0" dirty="0" smtClean="0"/>
              <a:t> about teacher that they think are true, then their own – could make up statements for others) pic – human vocab experiment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E917-BA74-4410-90C8-B8E9581B9A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88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bet you can’t or This is my 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E917-BA74-4410-90C8-B8E9581B9A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960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Emotional dictation – today I feel … because – talk about favorites (food,</a:t>
            </a:r>
            <a:r>
              <a:rPr lang="en-US" baseline="0" dirty="0" smtClean="0"/>
              <a:t> place,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or things that make you feel good – or guess about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E917-BA74-4410-90C8-B8E9581B9A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19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Haikus,</a:t>
            </a:r>
            <a:r>
              <a:rPr lang="en-US" baseline="0" dirty="0" smtClean="0"/>
              <a:t> correcting errors, finding puns, discovering how you learn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E917-BA74-4410-90C8-B8E9581B9AC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82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‘design your own home’ in groups – explain fantasy identities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E917-BA74-4410-90C8-B8E9581B9AC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7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Finding</a:t>
            </a:r>
            <a:r>
              <a:rPr lang="en-US" baseline="0" dirty="0" smtClean="0"/>
              <a:t> photo on phone to show to others – talk about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E917-BA74-4410-90C8-B8E9581B9A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39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putting</a:t>
            </a:r>
            <a:r>
              <a:rPr lang="en-US" baseline="0" dirty="0" smtClean="0"/>
              <a:t> cartoons together in groups – talking about what they see – deciding on order – using jokes to find 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E917-BA74-4410-90C8-B8E9581B9AC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837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using different styles for input – output, songs and texts or movement, explain</a:t>
            </a:r>
            <a:r>
              <a:rPr lang="en-US" baseline="0" dirty="0" smtClean="0"/>
              <a:t> cooperative learning, method mixes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CE917-BA74-4410-90C8-B8E9581B9AC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25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2DA5993-A942-4338-910C-4B30ED729CC8}" type="datetimeFigureOut">
              <a:rPr lang="en-US" smtClean="0"/>
              <a:pPr/>
              <a:t>12/07/2016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11AAC89-57CB-482F-8A29-25728843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5856" y="404664"/>
            <a:ext cx="5105400" cy="1656184"/>
          </a:xfrm>
        </p:spPr>
        <p:txBody>
          <a:bodyPr/>
          <a:lstStyle/>
          <a:p>
            <a:r>
              <a:rPr lang="en-US" dirty="0" smtClean="0"/>
              <a:t>Making lessons memorable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2420888"/>
            <a:ext cx="5114778" cy="2193392"/>
          </a:xfrm>
        </p:spPr>
        <p:txBody>
          <a:bodyPr>
            <a:normAutofit/>
          </a:bodyPr>
          <a:lstStyle/>
          <a:p>
            <a:r>
              <a:rPr lang="en-US" dirty="0" smtClean="0"/>
              <a:t>Marjorie Rosenberg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International ETAI Conference</a:t>
            </a:r>
          </a:p>
          <a:p>
            <a:r>
              <a:rPr lang="en-US" dirty="0" smtClean="0"/>
              <a:t>4 – 6 July 2016</a:t>
            </a:r>
          </a:p>
          <a:p>
            <a:r>
              <a:rPr lang="en-US" dirty="0" smtClean="0"/>
              <a:t>Ashkelon, Israel</a:t>
            </a:r>
            <a:endParaRPr lang="en-US" dirty="0"/>
          </a:p>
        </p:txBody>
      </p:sp>
      <p:pic>
        <p:nvPicPr>
          <p:cNvPr id="1026" name="Picture 2" descr="Inline images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309243" cy="248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27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en-US" dirty="0" smtClean="0"/>
              <a:t>Intellectual activities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499176" cy="4846320"/>
          </a:xfrm>
        </p:spPr>
        <p:txBody>
          <a:bodyPr/>
          <a:lstStyle/>
          <a:p>
            <a:r>
              <a:rPr lang="en-US" dirty="0" smtClean="0"/>
              <a:t>Logic puzzles</a:t>
            </a:r>
          </a:p>
          <a:p>
            <a:r>
              <a:rPr lang="en-US" dirty="0" smtClean="0"/>
              <a:t>Correcting errors</a:t>
            </a:r>
          </a:p>
          <a:p>
            <a:r>
              <a:rPr lang="en-US" dirty="0" smtClean="0"/>
              <a:t>Twenty questions about objects or people</a:t>
            </a:r>
          </a:p>
          <a:p>
            <a:r>
              <a:rPr lang="en-US" dirty="0" smtClean="0"/>
              <a:t>Finding differences and giving reasons for them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5157192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Marjorie Rosenberg</a:t>
            </a:r>
          </a:p>
          <a:p>
            <a:r>
              <a:rPr lang="en-US" sz="1400" dirty="0" smtClean="0"/>
              <a:t>www.elt pics</a:t>
            </a:r>
          </a:p>
          <a:p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5100" y="3861048"/>
            <a:ext cx="4339710" cy="24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67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en-US" dirty="0" smtClean="0"/>
              <a:t>Making Lessons Creative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Using music and art</a:t>
            </a:r>
          </a:p>
          <a:p>
            <a:r>
              <a:rPr lang="en-US" dirty="0" smtClean="0"/>
              <a:t>Story telling</a:t>
            </a:r>
          </a:p>
          <a:p>
            <a:r>
              <a:rPr lang="en-US" dirty="0" smtClean="0"/>
              <a:t>Drama techniques</a:t>
            </a:r>
          </a:p>
          <a:p>
            <a:r>
              <a:rPr lang="en-US" dirty="0" smtClean="0"/>
              <a:t>Imagination</a:t>
            </a:r>
          </a:p>
          <a:p>
            <a:r>
              <a:rPr lang="en-US" dirty="0"/>
              <a:t>Fantasy identities</a:t>
            </a:r>
          </a:p>
          <a:p>
            <a:r>
              <a:rPr lang="en-US" dirty="0" smtClean="0"/>
              <a:t>Designing </a:t>
            </a:r>
            <a:r>
              <a:rPr lang="en-US" dirty="0"/>
              <a:t>rooms, homes, </a:t>
            </a:r>
            <a:r>
              <a:rPr lang="en-US" dirty="0" smtClean="0"/>
              <a:t>places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Let learners work in groups and bounce creative ideas off each other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5" y="1614248"/>
            <a:ext cx="2525771" cy="22618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0192" y="3997421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Iliana </a:t>
            </a:r>
            <a:r>
              <a:rPr lang="en-US" sz="1400" dirty="0" err="1" smtClean="0"/>
              <a:t>Bardi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58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en-US" dirty="0" smtClean="0"/>
              <a:t>Creative activities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7239000" cy="4846320"/>
          </a:xfrm>
        </p:spPr>
        <p:txBody>
          <a:bodyPr/>
          <a:lstStyle/>
          <a:p>
            <a:r>
              <a:rPr lang="en-US" dirty="0" smtClean="0"/>
              <a:t>Play music - show pictures – let learners create a story</a:t>
            </a:r>
          </a:p>
          <a:p>
            <a:r>
              <a:rPr lang="en-US" dirty="0"/>
              <a:t>Pass on information about each other – change it slightly and pass it on again</a:t>
            </a:r>
          </a:p>
          <a:p>
            <a:r>
              <a:rPr lang="en-US" dirty="0" smtClean="0"/>
              <a:t>Use fantasy identities – each learner chooses his/her own</a:t>
            </a:r>
          </a:p>
          <a:p>
            <a:r>
              <a:rPr lang="en-US" dirty="0" smtClean="0"/>
              <a:t>Design a home for a group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662690"/>
            <a:ext cx="2306413" cy="3075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635134"/>
            <a:ext cx="2555776" cy="19168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2124" y="581330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Students at the </a:t>
            </a:r>
          </a:p>
          <a:p>
            <a:r>
              <a:rPr lang="en-US" sz="1400" dirty="0" smtClean="0"/>
              <a:t>University of Graz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030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en-US" dirty="0" smtClean="0"/>
              <a:t>Making lessons Relevant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</a:p>
          <a:p>
            <a:r>
              <a:rPr lang="en-US" dirty="0" smtClean="0"/>
              <a:t>Up-to-date topics</a:t>
            </a:r>
          </a:p>
          <a:p>
            <a:r>
              <a:rPr lang="en-US" dirty="0" smtClean="0"/>
              <a:t>Purposeful</a:t>
            </a:r>
          </a:p>
          <a:p>
            <a:r>
              <a:rPr lang="en-US" dirty="0" smtClean="0"/>
              <a:t>Real-life examples</a:t>
            </a:r>
          </a:p>
          <a:p>
            <a:r>
              <a:rPr lang="en-US" dirty="0" smtClean="0"/>
              <a:t>Guests</a:t>
            </a:r>
          </a:p>
          <a:p>
            <a:r>
              <a:rPr lang="en-US" dirty="0"/>
              <a:t>Student presentations on topics of interest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 aware that there may be taboo topics for some learners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6185" y="3414027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Graham Stanley</a:t>
            </a:r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647993"/>
            <a:ext cx="2951589" cy="176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13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US" dirty="0" smtClean="0"/>
              <a:t>Relevant activities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78006"/>
            <a:ext cx="7239000" cy="4846320"/>
          </a:xfrm>
        </p:spPr>
        <p:txBody>
          <a:bodyPr/>
          <a:lstStyle/>
          <a:p>
            <a:r>
              <a:rPr lang="en-US" dirty="0" smtClean="0"/>
              <a:t>Elicit topics from learners – gather vocabulary – set up debates</a:t>
            </a:r>
          </a:p>
          <a:p>
            <a:r>
              <a:rPr lang="en-US" dirty="0" smtClean="0"/>
              <a:t>Invite guests to the class – learners ask questions </a:t>
            </a:r>
          </a:p>
          <a:p>
            <a:r>
              <a:rPr lang="en-US" dirty="0" smtClean="0"/>
              <a:t>Start discussion of up-to-date topic – use dice to elicit answers from learners</a:t>
            </a:r>
          </a:p>
          <a:p>
            <a:r>
              <a:rPr lang="en-US" dirty="0" smtClean="0"/>
              <a:t>Learners choose photo on phone – others ask questions about 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501802"/>
            <a:ext cx="1549400" cy="2118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5976" y="5913037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VictoriaB52 </a:t>
            </a:r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6123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en-US" dirty="0" smtClean="0"/>
              <a:t>Making Lessons Fun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Jokes</a:t>
            </a:r>
          </a:p>
          <a:p>
            <a:r>
              <a:rPr lang="en-US" dirty="0" smtClean="0"/>
              <a:t>Silly answers</a:t>
            </a:r>
          </a:p>
          <a:p>
            <a:r>
              <a:rPr lang="en-US" dirty="0" smtClean="0"/>
              <a:t>Card games</a:t>
            </a:r>
          </a:p>
          <a:p>
            <a:r>
              <a:rPr lang="en-US" dirty="0" smtClean="0"/>
              <a:t>Guessing games</a:t>
            </a:r>
          </a:p>
          <a:p>
            <a:r>
              <a:rPr lang="en-US" dirty="0" smtClean="0"/>
              <a:t>Word puzzles</a:t>
            </a:r>
          </a:p>
          <a:p>
            <a:r>
              <a:rPr lang="en-US" dirty="0" smtClean="0"/>
              <a:t>Cartoons</a:t>
            </a:r>
          </a:p>
          <a:p>
            <a:r>
              <a:rPr lang="en-US" dirty="0" smtClean="0"/>
              <a:t>Memory games</a:t>
            </a:r>
          </a:p>
          <a:p>
            <a:endParaRPr lang="en-US" dirty="0"/>
          </a:p>
          <a:p>
            <a:r>
              <a:rPr lang="en-US" dirty="0" smtClean="0"/>
              <a:t>Remember some will want to take learning seriously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703" y="1656184"/>
            <a:ext cx="1977684" cy="2636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5784" y="4437112"/>
            <a:ext cx="146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Sandy </a:t>
            </a:r>
            <a:r>
              <a:rPr lang="en-US" sz="1400" dirty="0" err="1" smtClean="0"/>
              <a:t>Millin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5986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en-US" dirty="0" smtClean="0"/>
              <a:t>Fun activities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games which require silly answers </a:t>
            </a:r>
          </a:p>
          <a:p>
            <a:r>
              <a:rPr lang="en-US" dirty="0" smtClean="0"/>
              <a:t>Use jokes to find pairs</a:t>
            </a:r>
          </a:p>
          <a:p>
            <a:r>
              <a:rPr lang="en-US" dirty="0" smtClean="0"/>
              <a:t>Put cartoon together</a:t>
            </a:r>
          </a:p>
          <a:p>
            <a:r>
              <a:rPr lang="en-US" dirty="0"/>
              <a:t>Write captions to silly pictures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839456"/>
            <a:ext cx="2013688" cy="26849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579268"/>
            <a:ext cx="2520280" cy="18902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77072"/>
            <a:ext cx="1951765" cy="1463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981" y="5733256"/>
            <a:ext cx="198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Emma Newman </a:t>
            </a:r>
            <a:r>
              <a:rPr lang="en-US" sz="1400" dirty="0" err="1" smtClean="0"/>
              <a:t>Segev</a:t>
            </a:r>
            <a:endParaRPr lang="en-US" sz="1400" dirty="0" smtClean="0"/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58219" y="3920304"/>
            <a:ext cx="146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senicko</a:t>
            </a:r>
            <a:endParaRPr lang="en-US" sz="1400" dirty="0" smtClean="0"/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66421" y="5733256"/>
            <a:ext cx="146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fionamau</a:t>
            </a:r>
            <a:endParaRPr lang="en-US" sz="1400" dirty="0" smtClean="0"/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3889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/>
          <a:lstStyle/>
          <a:p>
            <a:r>
              <a:rPr lang="en-US" dirty="0" smtClean="0"/>
              <a:t>Making lessons Varied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forms of input and output</a:t>
            </a:r>
          </a:p>
          <a:p>
            <a:r>
              <a:rPr lang="en-US" dirty="0" smtClean="0"/>
              <a:t>Mix of methods</a:t>
            </a:r>
          </a:p>
          <a:p>
            <a:r>
              <a:rPr lang="en-US" dirty="0" smtClean="0"/>
              <a:t>Cooperative learning </a:t>
            </a:r>
          </a:p>
          <a:p>
            <a:r>
              <a:rPr lang="en-US" dirty="0" smtClean="0"/>
              <a:t>Forming new groups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will be more comfortable with one or another method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450912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Victoria </a:t>
            </a:r>
            <a:r>
              <a:rPr lang="en-US" sz="1400" dirty="0" smtClean="0"/>
              <a:t>B52</a:t>
            </a:r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708920"/>
            <a:ext cx="3385925" cy="25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38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/>
          <a:lstStyle/>
          <a:p>
            <a:r>
              <a:rPr lang="en-US" dirty="0" smtClean="0"/>
              <a:t>Varied activities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Gap text with cards for song</a:t>
            </a:r>
          </a:p>
          <a:p>
            <a:r>
              <a:rPr lang="en-US" dirty="0" smtClean="0"/>
              <a:t>Cooperative learning – change groups</a:t>
            </a:r>
          </a:p>
          <a:p>
            <a:r>
              <a:rPr lang="en-US" dirty="0" smtClean="0"/>
              <a:t>VAK telephone game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174427417"/>
              </p:ext>
            </p:extLst>
          </p:nvPr>
        </p:nvGraphicFramePr>
        <p:xfrm>
          <a:off x="1524000" y="3284984"/>
          <a:ext cx="58563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8063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08302" cy="66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Lessons memorable?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7239000" cy="4846320"/>
          </a:xfrm>
        </p:spPr>
        <p:txBody>
          <a:bodyPr/>
          <a:lstStyle/>
          <a:p>
            <a:r>
              <a:rPr lang="en-US" dirty="0" smtClean="0"/>
              <a:t>Contribute to motivation</a:t>
            </a:r>
          </a:p>
          <a:p>
            <a:r>
              <a:rPr lang="en-US" dirty="0" smtClean="0"/>
              <a:t>Relevance to real life</a:t>
            </a:r>
          </a:p>
          <a:p>
            <a:r>
              <a:rPr lang="en-US" dirty="0"/>
              <a:t>Fires the imagination</a:t>
            </a:r>
          </a:p>
          <a:p>
            <a:r>
              <a:rPr lang="en-US" dirty="0"/>
              <a:t>Storage in different systems (VAK) </a:t>
            </a:r>
            <a:endParaRPr lang="en-US" dirty="0" smtClean="0"/>
          </a:p>
          <a:p>
            <a:r>
              <a:rPr lang="en-US" dirty="0" smtClean="0"/>
              <a:t>Something to take out of the classroom and apply</a:t>
            </a:r>
          </a:p>
          <a:p>
            <a:r>
              <a:rPr lang="en-US" dirty="0" smtClean="0"/>
              <a:t>Allows learners to experiment and play with language </a:t>
            </a:r>
          </a:p>
          <a:p>
            <a:r>
              <a:rPr lang="en-US" dirty="0" smtClean="0"/>
              <a:t>Engage, enhance and </a:t>
            </a:r>
            <a:r>
              <a:rPr lang="en-US" dirty="0" err="1" smtClean="0"/>
              <a:t>energise</a:t>
            </a:r>
            <a:r>
              <a:rPr lang="en-US" dirty="0" smtClean="0"/>
              <a:t> learners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3941" y="1196752"/>
            <a:ext cx="2181561" cy="2152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35010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worldteacher</a:t>
            </a:r>
            <a:endParaRPr lang="en-US" sz="1400" dirty="0" smtClean="0"/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9889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876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lessons memorable?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Personalised</a:t>
            </a:r>
            <a:endParaRPr lang="en-US" dirty="0" smtClean="0"/>
          </a:p>
          <a:p>
            <a:r>
              <a:rPr lang="en-US" dirty="0" smtClean="0"/>
              <a:t>Physical</a:t>
            </a:r>
          </a:p>
          <a:p>
            <a:r>
              <a:rPr lang="en-US" dirty="0" smtClean="0"/>
              <a:t>Emotional</a:t>
            </a:r>
            <a:endParaRPr lang="en-US" dirty="0"/>
          </a:p>
          <a:p>
            <a:r>
              <a:rPr lang="en-US" dirty="0" smtClean="0"/>
              <a:t>Intellectual</a:t>
            </a:r>
          </a:p>
          <a:p>
            <a:r>
              <a:rPr lang="en-US" dirty="0" smtClean="0"/>
              <a:t>Relevant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Creative</a:t>
            </a:r>
          </a:p>
          <a:p>
            <a:r>
              <a:rPr lang="en-US" dirty="0" smtClean="0"/>
              <a:t>Varied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628800"/>
            <a:ext cx="2841780" cy="3789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561218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Sandy </a:t>
            </a:r>
            <a:r>
              <a:rPr lang="en-US" sz="1400" dirty="0" err="1" smtClean="0"/>
              <a:t>Millin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9465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4" y="188641"/>
            <a:ext cx="7239000" cy="792088"/>
          </a:xfrm>
        </p:spPr>
        <p:txBody>
          <a:bodyPr>
            <a:normAutofit/>
          </a:bodyPr>
          <a:lstStyle/>
          <a:p>
            <a:r>
              <a:rPr lang="en-US" dirty="0" smtClean="0"/>
              <a:t>Sources and 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7016"/>
            <a:ext cx="7239000" cy="4846320"/>
          </a:xfrm>
        </p:spPr>
        <p:txBody>
          <a:bodyPr/>
          <a:lstStyle/>
          <a:p>
            <a:r>
              <a:rPr lang="en-US" dirty="0" err="1" smtClean="0"/>
              <a:t>Eltpics</a:t>
            </a:r>
            <a:endParaRPr lang="en-US" dirty="0" smtClean="0"/>
          </a:p>
          <a:p>
            <a:r>
              <a:rPr lang="en-US" dirty="0"/>
              <a:t>TED talks</a:t>
            </a:r>
            <a:endParaRPr lang="en-US" dirty="0" smtClean="0"/>
          </a:p>
          <a:p>
            <a:r>
              <a:rPr lang="en-US" dirty="0"/>
              <a:t>Disabled Access Friendly </a:t>
            </a:r>
            <a:r>
              <a:rPr lang="en-US" dirty="0" smtClean="0"/>
              <a:t>Campaign</a:t>
            </a:r>
          </a:p>
          <a:p>
            <a:r>
              <a:rPr lang="en-US" dirty="0" smtClean="0"/>
              <a:t>Google art project</a:t>
            </a:r>
          </a:p>
          <a:p>
            <a:r>
              <a:rPr lang="en-US" dirty="0" smtClean="0"/>
              <a:t>Vicki </a:t>
            </a:r>
            <a:r>
              <a:rPr lang="en-US" dirty="0"/>
              <a:t>Hollett videos</a:t>
            </a:r>
          </a:p>
          <a:p>
            <a:r>
              <a:rPr lang="en-US" dirty="0" smtClean="0"/>
              <a:t>PLN</a:t>
            </a:r>
          </a:p>
          <a:p>
            <a:r>
              <a:rPr lang="en-US" dirty="0" smtClean="0"/>
              <a:t>Facebook</a:t>
            </a:r>
          </a:p>
          <a:p>
            <a:r>
              <a:rPr lang="en-US" dirty="0" smtClean="0"/>
              <a:t>Twitter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924944"/>
            <a:ext cx="2896099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1038" y="3219249"/>
            <a:ext cx="1998819" cy="1563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124744"/>
            <a:ext cx="2667865" cy="137311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5013176"/>
            <a:ext cx="1656184" cy="1656184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906" y="1178750"/>
            <a:ext cx="2604264" cy="1242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5085184"/>
            <a:ext cx="3428269" cy="13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6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en-US" dirty="0" err="1" smtClean="0"/>
              <a:t>Relfection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384" y="1340768"/>
            <a:ext cx="7239000" cy="4846320"/>
          </a:xfrm>
        </p:spPr>
        <p:txBody>
          <a:bodyPr/>
          <a:lstStyle/>
          <a:p>
            <a:r>
              <a:rPr lang="en-US" dirty="0" smtClean="0"/>
              <a:t>What element can you easily add to your classroom?</a:t>
            </a:r>
          </a:p>
          <a:p>
            <a:r>
              <a:rPr lang="en-US" dirty="0" smtClean="0"/>
              <a:t>Why?</a:t>
            </a:r>
          </a:p>
          <a:p>
            <a:r>
              <a:rPr lang="en-US" dirty="0" smtClean="0"/>
              <a:t>How will you implement this?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645024"/>
            <a:ext cx="3024336" cy="2254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602128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@vale360</a:t>
            </a:r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43910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56" y="5733256"/>
            <a:ext cx="7239000" cy="7403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Marjorie.rosenberg@tele2.at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678" y="1614249"/>
            <a:ext cx="3598006" cy="3322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507120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SueAnnan</a:t>
            </a:r>
            <a:endParaRPr lang="en-US" sz="1400" dirty="0" smtClean="0"/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472440"/>
            <a:ext cx="7632848" cy="796320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600" dirty="0" smtClean="0"/>
              <a:t>Thank you for your Attention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670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7239000" cy="5184576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Eltpics</a:t>
            </a:r>
            <a:r>
              <a:rPr lang="en-US" sz="2000" dirty="0"/>
              <a:t>: photos taken from </a:t>
            </a:r>
            <a:r>
              <a:rPr lang="en-US" sz="2000" dirty="0" smtClean="0"/>
              <a:t>http://flickr.com/eltpics </a:t>
            </a:r>
            <a:r>
              <a:rPr lang="en-US" sz="2000" dirty="0"/>
              <a:t>by </a:t>
            </a:r>
            <a:r>
              <a:rPr lang="en-US" sz="2000" dirty="0" smtClean="0"/>
              <a:t>Sue Annan, Martin </a:t>
            </a:r>
            <a:r>
              <a:rPr lang="en-US" sz="2000" dirty="0" err="1" smtClean="0"/>
              <a:t>Eayrs</a:t>
            </a:r>
            <a:r>
              <a:rPr lang="en-US" sz="2000" dirty="0" smtClean="0"/>
              <a:t>, Sandy </a:t>
            </a:r>
            <a:r>
              <a:rPr lang="en-US" sz="2000" dirty="0" err="1" smtClean="0"/>
              <a:t>Millin</a:t>
            </a:r>
            <a:r>
              <a:rPr lang="en-US" sz="2000" dirty="0" smtClean="0"/>
              <a:t>, Marjorie Rosenberg, Chuck Sandy, </a:t>
            </a:r>
            <a:r>
              <a:rPr lang="en-US" sz="2000" dirty="0"/>
              <a:t>Emma Newman </a:t>
            </a:r>
            <a:r>
              <a:rPr lang="en-US" sz="2000" dirty="0" err="1" smtClean="0"/>
              <a:t>Segev</a:t>
            </a:r>
            <a:r>
              <a:rPr lang="en-US" sz="2000" dirty="0" smtClean="0"/>
              <a:t>, Graham Stanley, Victoria B52, @</a:t>
            </a:r>
            <a:r>
              <a:rPr lang="en-US" sz="2000" dirty="0" err="1" smtClean="0"/>
              <a:t>elt_pics</a:t>
            </a:r>
            <a:r>
              <a:rPr lang="en-US" sz="2000" dirty="0" smtClean="0"/>
              <a:t>, @</a:t>
            </a:r>
            <a:r>
              <a:rPr lang="en-US" sz="2000" dirty="0" err="1" smtClean="0"/>
              <a:t>fionamau</a:t>
            </a:r>
            <a:r>
              <a:rPr lang="en-US" sz="2000" dirty="0" smtClean="0"/>
              <a:t>, @</a:t>
            </a:r>
            <a:r>
              <a:rPr lang="en-US" sz="2000" dirty="0" err="1" smtClean="0"/>
              <a:t>senicko</a:t>
            </a:r>
            <a:r>
              <a:rPr lang="en-US" sz="2000" dirty="0" smtClean="0"/>
              <a:t>, @vale360, @</a:t>
            </a:r>
            <a:r>
              <a:rPr lang="en-US" sz="2000" dirty="0" err="1" smtClean="0"/>
              <a:t>worldteacher</a:t>
            </a:r>
            <a:r>
              <a:rPr lang="en-US" sz="2000" dirty="0" smtClean="0"/>
              <a:t>, used </a:t>
            </a:r>
            <a:r>
              <a:rPr lang="en-US" sz="2000" dirty="0"/>
              <a:t>under a CC Attribution </a:t>
            </a:r>
            <a:r>
              <a:rPr lang="en-US" sz="2000" dirty="0" smtClean="0"/>
              <a:t>Non-Commercial </a:t>
            </a:r>
            <a:r>
              <a:rPr lang="en-US" sz="2000" dirty="0"/>
              <a:t>license, </a:t>
            </a:r>
            <a:r>
              <a:rPr lang="en-US" sz="2000" dirty="0" smtClean="0"/>
              <a:t>hppt://creativecommons.org/licenses/by-nc/3.0/</a:t>
            </a:r>
          </a:p>
          <a:p>
            <a:endParaRPr lang="en-US" sz="2000" dirty="0" smtClean="0"/>
          </a:p>
          <a:p>
            <a:r>
              <a:rPr lang="en-US" sz="2000" dirty="0" smtClean="0"/>
              <a:t>Photo</a:t>
            </a:r>
            <a:r>
              <a:rPr lang="en-US" sz="2000" dirty="0"/>
              <a:t>: </a:t>
            </a:r>
            <a:r>
              <a:rPr lang="en-US" sz="2000" dirty="0" smtClean="0"/>
              <a:t>Students </a:t>
            </a:r>
            <a:r>
              <a:rPr lang="en-US" sz="2000" dirty="0"/>
              <a:t>at the University of Graz</a:t>
            </a:r>
          </a:p>
          <a:p>
            <a:endParaRPr lang="en-US" sz="2000" dirty="0" smtClean="0"/>
          </a:p>
          <a:p>
            <a:r>
              <a:rPr lang="en-US" sz="2000" dirty="0" smtClean="0"/>
              <a:t>Photo: Iliana </a:t>
            </a:r>
            <a:r>
              <a:rPr lang="en-US" sz="2000" dirty="0" err="1" smtClean="0"/>
              <a:t>Bardi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Screen shots of </a:t>
            </a:r>
            <a:r>
              <a:rPr lang="en-US" sz="2000" dirty="0" err="1" smtClean="0"/>
              <a:t>eltpics</a:t>
            </a:r>
            <a:r>
              <a:rPr lang="en-US" sz="2000" dirty="0" smtClean="0"/>
              <a:t>, Disabled Access Friendly Campaign, TED Talks, Vicki </a:t>
            </a:r>
            <a:r>
              <a:rPr lang="en-US" sz="2000" dirty="0" err="1" smtClean="0"/>
              <a:t>Hollet</a:t>
            </a:r>
            <a:r>
              <a:rPr lang="en-US" sz="2000" dirty="0" smtClean="0"/>
              <a:t> videos, PLN by </a:t>
            </a:r>
            <a:r>
              <a:rPr lang="en-US" sz="2000" dirty="0" err="1" smtClean="0"/>
              <a:t>Roseli</a:t>
            </a:r>
            <a:r>
              <a:rPr lang="en-US" sz="2000" dirty="0" smtClean="0"/>
              <a:t> Serra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2091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US" dirty="0" smtClean="0"/>
              <a:t>Making lessons personal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Experiences from learners</a:t>
            </a:r>
          </a:p>
          <a:p>
            <a:r>
              <a:rPr lang="en-US" dirty="0" smtClean="0"/>
              <a:t>Material relevant to their lives</a:t>
            </a:r>
          </a:p>
          <a:p>
            <a:r>
              <a:rPr lang="en-US" dirty="0" smtClean="0"/>
              <a:t>Personal interests </a:t>
            </a:r>
          </a:p>
          <a:p>
            <a:r>
              <a:rPr lang="en-US" dirty="0" smtClean="0"/>
              <a:t>Real communication</a:t>
            </a:r>
          </a:p>
          <a:p>
            <a:r>
              <a:rPr lang="en-US" dirty="0" smtClean="0"/>
              <a:t>Opinions from learners</a:t>
            </a:r>
          </a:p>
          <a:p>
            <a:r>
              <a:rPr lang="en-US" dirty="0" smtClean="0"/>
              <a:t>Sharing information with learners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Accept the fact that not all students will offer personal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556791"/>
            <a:ext cx="2144272" cy="1601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4520" y="3284984"/>
            <a:ext cx="1362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Chuck Sandy</a:t>
            </a:r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15926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Personalised</a:t>
            </a:r>
            <a:r>
              <a:rPr lang="en-US" dirty="0" smtClean="0"/>
              <a:t>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dictation </a:t>
            </a:r>
          </a:p>
          <a:p>
            <a:r>
              <a:rPr lang="en-US" dirty="0" smtClean="0"/>
              <a:t>Interviews</a:t>
            </a:r>
          </a:p>
          <a:p>
            <a:r>
              <a:rPr lang="en-US" dirty="0"/>
              <a:t>Writing stories about others</a:t>
            </a:r>
          </a:p>
          <a:p>
            <a:r>
              <a:rPr lang="en-US" dirty="0" smtClean="0"/>
              <a:t>The first time I …</a:t>
            </a:r>
          </a:p>
          <a:p>
            <a:r>
              <a:rPr lang="en-US" dirty="0" smtClean="0"/>
              <a:t>Personal mind </a:t>
            </a:r>
            <a:r>
              <a:rPr lang="en-US" dirty="0"/>
              <a:t>map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1990686795"/>
              </p:ext>
            </p:extLst>
          </p:nvPr>
        </p:nvGraphicFramePr>
        <p:xfrm>
          <a:off x="2915816" y="3284984"/>
          <a:ext cx="5220072" cy="3199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908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239000" cy="876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Making lessons Physical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Movement to </a:t>
            </a:r>
            <a:r>
              <a:rPr lang="en-US" dirty="0" err="1" smtClean="0"/>
              <a:t>energise</a:t>
            </a:r>
            <a:r>
              <a:rPr lang="en-US" dirty="0" smtClean="0"/>
              <a:t> learners</a:t>
            </a:r>
          </a:p>
          <a:p>
            <a:r>
              <a:rPr lang="en-US" dirty="0" err="1" smtClean="0"/>
              <a:t>Manipulatives</a:t>
            </a:r>
            <a:endParaRPr lang="en-US" dirty="0" smtClean="0"/>
          </a:p>
          <a:p>
            <a:r>
              <a:rPr lang="en-US" dirty="0" smtClean="0"/>
              <a:t>Role plays</a:t>
            </a:r>
          </a:p>
          <a:p>
            <a:r>
              <a:rPr lang="en-US" dirty="0" smtClean="0"/>
              <a:t>Simulations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Keep in mind that not every learner is comfortable moving about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5569" y="2348880"/>
            <a:ext cx="3360374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420872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Students at the </a:t>
            </a:r>
          </a:p>
          <a:p>
            <a:r>
              <a:rPr lang="en-US" sz="1400" dirty="0" smtClean="0"/>
              <a:t>University of Graz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5991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Activities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Board and card games</a:t>
            </a:r>
          </a:p>
          <a:p>
            <a:r>
              <a:rPr lang="en-US" dirty="0" smtClean="0"/>
              <a:t>Jigsaw puzzles </a:t>
            </a:r>
          </a:p>
          <a:p>
            <a:r>
              <a:rPr lang="en-US" dirty="0" smtClean="0"/>
              <a:t>Songs with movement</a:t>
            </a:r>
          </a:p>
          <a:p>
            <a:r>
              <a:rPr lang="en-US" dirty="0" smtClean="0"/>
              <a:t>‘I bet you can’t …’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5877272"/>
            <a:ext cx="122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Martin </a:t>
            </a:r>
            <a:r>
              <a:rPr lang="en-US" sz="1400" dirty="0" err="1" smtClean="0"/>
              <a:t>Eayrs</a:t>
            </a:r>
            <a:endParaRPr lang="en-US" sz="1400" dirty="0" smtClean="0"/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158650"/>
            <a:ext cx="2664296" cy="33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54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Lessons Emotional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Vocabulary of emotions related to feelings</a:t>
            </a:r>
          </a:p>
          <a:p>
            <a:r>
              <a:rPr lang="en-US" dirty="0" smtClean="0"/>
              <a:t>Expressing feelings to engage learners</a:t>
            </a:r>
          </a:p>
          <a:p>
            <a:r>
              <a:rPr lang="en-US" dirty="0" smtClean="0"/>
              <a:t>Eliciting emotions through music or art</a:t>
            </a:r>
          </a:p>
          <a:p>
            <a:r>
              <a:rPr lang="en-US" dirty="0" err="1" smtClean="0"/>
              <a:t>Categorising</a:t>
            </a:r>
            <a:r>
              <a:rPr lang="en-US" dirty="0" smtClean="0"/>
              <a:t> emotions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These may be private and not something everyone wants to talk about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587114"/>
            <a:ext cx="122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VictoriaB52 </a:t>
            </a:r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476" y="3212976"/>
            <a:ext cx="1437624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0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en-US" dirty="0" smtClean="0"/>
              <a:t>Emotional Activities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571184" cy="4846320"/>
          </a:xfrm>
        </p:spPr>
        <p:txBody>
          <a:bodyPr/>
          <a:lstStyle/>
          <a:p>
            <a:r>
              <a:rPr lang="en-US" dirty="0" smtClean="0"/>
              <a:t>‘Today I feel … because …’</a:t>
            </a:r>
          </a:p>
          <a:p>
            <a:r>
              <a:rPr lang="en-US" dirty="0" smtClean="0"/>
              <a:t>‘My </a:t>
            </a:r>
            <a:r>
              <a:rPr lang="en-US" dirty="0" err="1" smtClean="0"/>
              <a:t>favourite</a:t>
            </a:r>
            <a:r>
              <a:rPr lang="en-US" dirty="0" smtClean="0"/>
              <a:t> memory is …’</a:t>
            </a:r>
          </a:p>
          <a:p>
            <a:r>
              <a:rPr lang="en-US" dirty="0" smtClean="0"/>
              <a:t>‘Guess my </a:t>
            </a:r>
            <a:r>
              <a:rPr lang="en-US" dirty="0" err="1" smtClean="0"/>
              <a:t>favourite</a:t>
            </a:r>
            <a:r>
              <a:rPr lang="en-US" dirty="0" smtClean="0"/>
              <a:t> food, place …’</a:t>
            </a:r>
          </a:p>
          <a:p>
            <a:r>
              <a:rPr lang="en-US" dirty="0" smtClean="0"/>
              <a:t>‘The best holiday I ever had was … and why …’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5811647"/>
            <a:ext cx="122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elt_pics</a:t>
            </a:r>
            <a:endParaRPr lang="en-US" sz="1400" dirty="0" smtClean="0"/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318" y="3356992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14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Lessons Intellectual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7704856" cy="525658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Higher-order thinking skills</a:t>
            </a:r>
          </a:p>
          <a:p>
            <a:r>
              <a:rPr lang="en-US" sz="2800" dirty="0" smtClean="0"/>
              <a:t>Error correction</a:t>
            </a:r>
          </a:p>
          <a:p>
            <a:r>
              <a:rPr lang="en-US" sz="2800" dirty="0" smtClean="0"/>
              <a:t>Field trips to museums: enhance classroom learning</a:t>
            </a:r>
          </a:p>
          <a:p>
            <a:r>
              <a:rPr lang="en-US" sz="2800" dirty="0" smtClean="0"/>
              <a:t>Inductive grammar</a:t>
            </a:r>
          </a:p>
          <a:p>
            <a:r>
              <a:rPr lang="en-US" sz="2800" dirty="0" err="1" smtClean="0"/>
              <a:t>Organisation</a:t>
            </a:r>
            <a:r>
              <a:rPr lang="en-US" sz="2800" dirty="0" smtClean="0"/>
              <a:t> of writing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Some students may want the rules or prefer to be told the correct answer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220072" y="2765238"/>
            <a:ext cx="2736304" cy="20522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4294246"/>
            <a:ext cx="122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Sandy </a:t>
            </a:r>
            <a:r>
              <a:rPr lang="en-US" sz="1400" dirty="0" err="1" smtClean="0"/>
              <a:t>Millin</a:t>
            </a:r>
            <a:endParaRPr lang="en-US" sz="1400" dirty="0" smtClean="0"/>
          </a:p>
          <a:p>
            <a:r>
              <a:rPr lang="en-US" sz="1400" dirty="0" smtClean="0"/>
              <a:t>www.eltpics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367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916</Words>
  <Application>Microsoft Office PowerPoint</Application>
  <PresentationFormat>On-screen Show (4:3)</PresentationFormat>
  <Paragraphs>240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Making lessons memorable</vt:lpstr>
      <vt:lpstr>What makes lessons memorable? </vt:lpstr>
      <vt:lpstr>Making lessons personal </vt:lpstr>
      <vt:lpstr>Personalised Activities</vt:lpstr>
      <vt:lpstr>  Making lessons Physical  </vt:lpstr>
      <vt:lpstr>Physical Activities </vt:lpstr>
      <vt:lpstr>Making Lessons Emotional </vt:lpstr>
      <vt:lpstr>Emotional Activities  </vt:lpstr>
      <vt:lpstr>Making Lessons Intellectual </vt:lpstr>
      <vt:lpstr>Intellectual activities </vt:lpstr>
      <vt:lpstr>Making Lessons Creative </vt:lpstr>
      <vt:lpstr>Creative activities  </vt:lpstr>
      <vt:lpstr>Making lessons Relevant </vt:lpstr>
      <vt:lpstr>Relevant activities </vt:lpstr>
      <vt:lpstr>Making Lessons Fun </vt:lpstr>
      <vt:lpstr>Fun activities </vt:lpstr>
      <vt:lpstr>Making lessons Varied </vt:lpstr>
      <vt:lpstr>Varied activities </vt:lpstr>
      <vt:lpstr>What makes Lessons memorable?</vt:lpstr>
      <vt:lpstr>Sources and resources </vt:lpstr>
      <vt:lpstr>Relfection</vt:lpstr>
      <vt:lpstr>Marjorie.rosenberg@tele2.at</vt:lpstr>
      <vt:lpstr>Acknowledgements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lessons memorable</dc:title>
  <dc:creator>Marjorie Rosenberg</dc:creator>
  <cp:lastModifiedBy>Eliezer Mandalman</cp:lastModifiedBy>
  <cp:revision>60</cp:revision>
  <dcterms:created xsi:type="dcterms:W3CDTF">2015-08-05T13:55:02Z</dcterms:created>
  <dcterms:modified xsi:type="dcterms:W3CDTF">2016-07-12T10:15:45Z</dcterms:modified>
</cp:coreProperties>
</file>