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3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22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9" d="100"/>
          <a:sy n="79" d="100"/>
        </p:scale>
        <p:origin x="-42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951F6-C241-4C7B-AC63-B641CA0E076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FE325F5-46CC-4CE7-80F2-63FFC29B4544}">
      <dgm:prSet phldrT="[טקסט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200" b="1" dirty="0" smtClean="0">
              <a:solidFill>
                <a:schemeClr val="accent5"/>
              </a:solidFill>
            </a:rPr>
            <a:t>structured</a:t>
          </a:r>
          <a:endParaRPr lang="he-IL" sz="1200" b="1" dirty="0">
            <a:solidFill>
              <a:schemeClr val="accent5"/>
            </a:solidFill>
          </a:endParaRPr>
        </a:p>
      </dgm:t>
    </dgm:pt>
    <dgm:pt modelId="{DFE86102-1C2A-4DC3-9F00-DE18BEBAA909}" type="parTrans" cxnId="{F5D62137-E496-4114-8A00-99B74123EF34}">
      <dgm:prSet/>
      <dgm:spPr/>
      <dgm:t>
        <a:bodyPr/>
        <a:lstStyle/>
        <a:p>
          <a:pPr rtl="1"/>
          <a:endParaRPr lang="he-IL"/>
        </a:p>
      </dgm:t>
    </dgm:pt>
    <dgm:pt modelId="{B008162C-ED34-43EE-B944-1657315691D4}" type="sibTrans" cxnId="{F5D62137-E496-4114-8A00-99B74123EF34}">
      <dgm:prSet/>
      <dgm:spPr/>
      <dgm:t>
        <a:bodyPr/>
        <a:lstStyle/>
        <a:p>
          <a:pPr rtl="1"/>
          <a:endParaRPr lang="he-IL"/>
        </a:p>
      </dgm:t>
    </dgm:pt>
    <dgm:pt modelId="{CBA59877-A77C-4B4D-B56C-7C2A5E821343}">
      <dgm:prSet phldrT="[טקסט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200" b="1" dirty="0" smtClean="0">
              <a:solidFill>
                <a:schemeClr val="accent5"/>
              </a:solidFill>
            </a:rPr>
            <a:t>organized</a:t>
          </a:r>
          <a:endParaRPr lang="he-IL" sz="1200" b="1" dirty="0">
            <a:solidFill>
              <a:schemeClr val="accent5"/>
            </a:solidFill>
          </a:endParaRPr>
        </a:p>
      </dgm:t>
    </dgm:pt>
    <dgm:pt modelId="{AA70225E-FB62-4980-B2E3-7DF911916C49}" type="parTrans" cxnId="{55EE4E2E-286F-41BC-A924-998A97F323A1}">
      <dgm:prSet/>
      <dgm:spPr/>
      <dgm:t>
        <a:bodyPr/>
        <a:lstStyle/>
        <a:p>
          <a:pPr rtl="1"/>
          <a:endParaRPr lang="he-IL"/>
        </a:p>
      </dgm:t>
    </dgm:pt>
    <dgm:pt modelId="{E025D08F-4A28-46F3-B84B-79011213E976}" type="sibTrans" cxnId="{55EE4E2E-286F-41BC-A924-998A97F323A1}">
      <dgm:prSet/>
      <dgm:spPr/>
      <dgm:t>
        <a:bodyPr/>
        <a:lstStyle/>
        <a:p>
          <a:pPr rtl="1"/>
          <a:endParaRPr lang="he-IL"/>
        </a:p>
      </dgm:t>
    </dgm:pt>
    <dgm:pt modelId="{9D30AEFC-44B0-4C38-B844-82D3EC9C17BC}">
      <dgm:prSet phldrT="[טקסט]" custT="1"/>
      <dgm:spPr/>
      <dgm:t>
        <a:bodyPr/>
        <a:lstStyle/>
        <a:p>
          <a:pPr rtl="1"/>
          <a:r>
            <a:rPr lang="en-US" sz="1050" b="1" dirty="0" smtClean="0"/>
            <a:t>Grammatically correct</a:t>
          </a:r>
          <a:endParaRPr lang="he-IL" sz="1050" b="1" dirty="0"/>
        </a:p>
      </dgm:t>
    </dgm:pt>
    <dgm:pt modelId="{72C31D17-9CB2-42FA-8D88-354E5B2E1DE2}" type="parTrans" cxnId="{AD425FF5-6F95-4D6F-A670-25362EAD5894}">
      <dgm:prSet/>
      <dgm:spPr/>
      <dgm:t>
        <a:bodyPr/>
        <a:lstStyle/>
        <a:p>
          <a:pPr rtl="1"/>
          <a:endParaRPr lang="he-IL"/>
        </a:p>
      </dgm:t>
    </dgm:pt>
    <dgm:pt modelId="{8CE18641-815E-4DD5-8E83-4076FCDB2825}" type="sibTrans" cxnId="{AD425FF5-6F95-4D6F-A670-25362EAD5894}">
      <dgm:prSet/>
      <dgm:spPr/>
      <dgm:t>
        <a:bodyPr/>
        <a:lstStyle/>
        <a:p>
          <a:pPr rtl="1"/>
          <a:endParaRPr lang="he-IL"/>
        </a:p>
      </dgm:t>
    </dgm:pt>
    <dgm:pt modelId="{42196E72-F1F3-4EB7-80DE-E3B1429DB585}">
      <dgm:prSet phldrT="[טקסט]"/>
      <dgm:spPr/>
      <dgm:t>
        <a:bodyPr/>
        <a:lstStyle/>
        <a:p>
          <a:pPr rtl="1"/>
          <a:endParaRPr lang="en-US" b="1" dirty="0" smtClean="0">
            <a:solidFill>
              <a:schemeClr val="accent5"/>
            </a:solidFill>
          </a:endParaRPr>
        </a:p>
        <a:p>
          <a:pPr rtl="1"/>
          <a:r>
            <a:rPr lang="en-US" b="1" dirty="0" smtClean="0">
              <a:solidFill>
                <a:schemeClr val="accent5"/>
              </a:solidFill>
            </a:rPr>
            <a:t>on the pupil's first attempt</a:t>
          </a:r>
          <a:endParaRPr lang="he-IL" b="1" dirty="0">
            <a:solidFill>
              <a:schemeClr val="accent5"/>
            </a:solidFill>
          </a:endParaRPr>
        </a:p>
      </dgm:t>
    </dgm:pt>
    <dgm:pt modelId="{5A59677D-6FBE-4CA1-B54F-712A04FF22A1}" type="parTrans" cxnId="{4C8A364D-B594-4019-BEAB-8D2334D2CE62}">
      <dgm:prSet/>
      <dgm:spPr/>
      <dgm:t>
        <a:bodyPr/>
        <a:lstStyle/>
        <a:p>
          <a:pPr rtl="1"/>
          <a:endParaRPr lang="he-IL"/>
        </a:p>
      </dgm:t>
    </dgm:pt>
    <dgm:pt modelId="{8106BE3A-6D8E-4F6A-BB9F-04C196DC0E0B}" type="sibTrans" cxnId="{4C8A364D-B594-4019-BEAB-8D2334D2CE62}">
      <dgm:prSet/>
      <dgm:spPr/>
      <dgm:t>
        <a:bodyPr/>
        <a:lstStyle/>
        <a:p>
          <a:pPr rtl="1"/>
          <a:endParaRPr lang="he-IL"/>
        </a:p>
      </dgm:t>
    </dgm:pt>
    <dgm:pt modelId="{489193CC-E8C2-465B-AA85-3B7B77615858}" type="pres">
      <dgm:prSet presAssocID="{B98951F6-C241-4C7B-AC63-B641CA0E076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48C6E92-EC9D-48CE-BA43-CF4D08993B5C}" type="pres">
      <dgm:prSet presAssocID="{B98951F6-C241-4C7B-AC63-B641CA0E0765}" presName="ellipse" presStyleLbl="trBgShp" presStyleIdx="0" presStyleCnt="1"/>
      <dgm:spPr/>
    </dgm:pt>
    <dgm:pt modelId="{DF959A6E-CFFA-4CE3-83D4-1B06AA73CFB2}" type="pres">
      <dgm:prSet presAssocID="{B98951F6-C241-4C7B-AC63-B641CA0E0765}" presName="arrow1" presStyleLbl="fgShp" presStyleIdx="0" presStyleCnt="1" custLinFactNeighborX="21837" custLinFactNeighborY="84975"/>
      <dgm:spPr/>
    </dgm:pt>
    <dgm:pt modelId="{A6889587-545E-4AE8-B622-96DF0E9D560C}" type="pres">
      <dgm:prSet presAssocID="{B98951F6-C241-4C7B-AC63-B641CA0E0765}" presName="rectangle" presStyleLbl="revTx" presStyleIdx="0" presStyleCnt="1" custLinFactNeighborX="-340" custLinFactNeighborY="1234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5A2D25-EC59-4137-AB21-AEEFCA830F34}" type="pres">
      <dgm:prSet presAssocID="{CBA59877-A77C-4B4D-B56C-7C2A5E821343}" presName="item1" presStyleLbl="node1" presStyleIdx="0" presStyleCnt="3" custScaleX="142074" custScaleY="1455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8EF9B2-5E32-4CD5-87CA-5A395967D4EF}" type="pres">
      <dgm:prSet presAssocID="{9D30AEFC-44B0-4C38-B844-82D3EC9C17BC}" presName="item2" presStyleLbl="node1" presStyleIdx="1" presStyleCnt="3" custScaleX="114815" custScaleY="96662" custLinFactNeighborY="-1870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CD4AAF-8346-4C98-B4BC-BA185FCAE9BC}" type="pres">
      <dgm:prSet presAssocID="{42196E72-F1F3-4EB7-80DE-E3B1429DB585}" presName="item3" presStyleLbl="node1" presStyleIdx="2" presStyleCnt="3" custScaleX="111547" custScaleY="103307" custLinFactNeighborX="6819" custLinFactNeighborY="-134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30FBEF1-6E00-4176-934E-E6267032B9D6}" type="pres">
      <dgm:prSet presAssocID="{B98951F6-C241-4C7B-AC63-B641CA0E0765}" presName="funnel" presStyleLbl="trAlignAcc1" presStyleIdx="0" presStyleCnt="1" custScaleX="97814" custScaleY="115743" custLinFactNeighborX="3571" custLinFactNeighborY="6833"/>
      <dgm:spPr/>
    </dgm:pt>
  </dgm:ptLst>
  <dgm:cxnLst>
    <dgm:cxn modelId="{0CA25BDE-3452-48CE-96F7-91FDB676A3E3}" type="presOf" srcId="{9D30AEFC-44B0-4C38-B844-82D3EC9C17BC}" destId="{E45A2D25-EC59-4137-AB21-AEEFCA830F34}" srcOrd="0" destOrd="0" presId="urn:microsoft.com/office/officeart/2005/8/layout/funnel1"/>
    <dgm:cxn modelId="{F5D62137-E496-4114-8A00-99B74123EF34}" srcId="{B98951F6-C241-4C7B-AC63-B641CA0E0765}" destId="{8FE325F5-46CC-4CE7-80F2-63FFC29B4544}" srcOrd="0" destOrd="0" parTransId="{DFE86102-1C2A-4DC3-9F00-DE18BEBAA909}" sibTransId="{B008162C-ED34-43EE-B944-1657315691D4}"/>
    <dgm:cxn modelId="{55EE4E2E-286F-41BC-A924-998A97F323A1}" srcId="{B98951F6-C241-4C7B-AC63-B641CA0E0765}" destId="{CBA59877-A77C-4B4D-B56C-7C2A5E821343}" srcOrd="1" destOrd="0" parTransId="{AA70225E-FB62-4980-B2E3-7DF911916C49}" sibTransId="{E025D08F-4A28-46F3-B84B-79011213E976}"/>
    <dgm:cxn modelId="{38F5F707-9E7F-46B8-AC3F-914A07A0515E}" type="presOf" srcId="{42196E72-F1F3-4EB7-80DE-E3B1429DB585}" destId="{A6889587-545E-4AE8-B622-96DF0E9D560C}" srcOrd="0" destOrd="0" presId="urn:microsoft.com/office/officeart/2005/8/layout/funnel1"/>
    <dgm:cxn modelId="{3E27A232-E50D-41E6-8D41-9E23372D3C99}" type="presOf" srcId="{CBA59877-A77C-4B4D-B56C-7C2A5E821343}" destId="{6D8EF9B2-5E32-4CD5-87CA-5A395967D4EF}" srcOrd="0" destOrd="0" presId="urn:microsoft.com/office/officeart/2005/8/layout/funnel1"/>
    <dgm:cxn modelId="{6E970A5A-2B43-4C68-97D3-1B139B5A07DF}" type="presOf" srcId="{8FE325F5-46CC-4CE7-80F2-63FFC29B4544}" destId="{BDCD4AAF-8346-4C98-B4BC-BA185FCAE9BC}" srcOrd="0" destOrd="0" presId="urn:microsoft.com/office/officeart/2005/8/layout/funnel1"/>
    <dgm:cxn modelId="{4C8A364D-B594-4019-BEAB-8D2334D2CE62}" srcId="{B98951F6-C241-4C7B-AC63-B641CA0E0765}" destId="{42196E72-F1F3-4EB7-80DE-E3B1429DB585}" srcOrd="3" destOrd="0" parTransId="{5A59677D-6FBE-4CA1-B54F-712A04FF22A1}" sibTransId="{8106BE3A-6D8E-4F6A-BB9F-04C196DC0E0B}"/>
    <dgm:cxn modelId="{B8BFD3B1-2642-4718-8AEF-38275686221F}" type="presOf" srcId="{B98951F6-C241-4C7B-AC63-B641CA0E0765}" destId="{489193CC-E8C2-465B-AA85-3B7B77615858}" srcOrd="0" destOrd="0" presId="urn:microsoft.com/office/officeart/2005/8/layout/funnel1"/>
    <dgm:cxn modelId="{AD425FF5-6F95-4D6F-A670-25362EAD5894}" srcId="{B98951F6-C241-4C7B-AC63-B641CA0E0765}" destId="{9D30AEFC-44B0-4C38-B844-82D3EC9C17BC}" srcOrd="2" destOrd="0" parTransId="{72C31D17-9CB2-42FA-8D88-354E5B2E1DE2}" sibTransId="{8CE18641-815E-4DD5-8E83-4076FCDB2825}"/>
    <dgm:cxn modelId="{6CE2453F-BD12-4F2C-9D34-6D78211DC8BD}" type="presParOf" srcId="{489193CC-E8C2-465B-AA85-3B7B77615858}" destId="{B48C6E92-EC9D-48CE-BA43-CF4D08993B5C}" srcOrd="0" destOrd="0" presId="urn:microsoft.com/office/officeart/2005/8/layout/funnel1"/>
    <dgm:cxn modelId="{A7A1A1C9-049F-4CF7-89DE-6520418E2025}" type="presParOf" srcId="{489193CC-E8C2-465B-AA85-3B7B77615858}" destId="{DF959A6E-CFFA-4CE3-83D4-1B06AA73CFB2}" srcOrd="1" destOrd="0" presId="urn:microsoft.com/office/officeart/2005/8/layout/funnel1"/>
    <dgm:cxn modelId="{22238FB8-9087-4AF1-91B5-E5E3D52E8DE8}" type="presParOf" srcId="{489193CC-E8C2-465B-AA85-3B7B77615858}" destId="{A6889587-545E-4AE8-B622-96DF0E9D560C}" srcOrd="2" destOrd="0" presId="urn:microsoft.com/office/officeart/2005/8/layout/funnel1"/>
    <dgm:cxn modelId="{A6A83DCC-FC79-4804-A171-11E117E7A11B}" type="presParOf" srcId="{489193CC-E8C2-465B-AA85-3B7B77615858}" destId="{E45A2D25-EC59-4137-AB21-AEEFCA830F34}" srcOrd="3" destOrd="0" presId="urn:microsoft.com/office/officeart/2005/8/layout/funnel1"/>
    <dgm:cxn modelId="{C51631BE-4F7D-464F-9904-5F3BEC753ECC}" type="presParOf" srcId="{489193CC-E8C2-465B-AA85-3B7B77615858}" destId="{6D8EF9B2-5E32-4CD5-87CA-5A395967D4EF}" srcOrd="4" destOrd="0" presId="urn:microsoft.com/office/officeart/2005/8/layout/funnel1"/>
    <dgm:cxn modelId="{4662E662-1D97-4F69-84AD-2E293711A4DD}" type="presParOf" srcId="{489193CC-E8C2-465B-AA85-3B7B77615858}" destId="{BDCD4AAF-8346-4C98-B4BC-BA185FCAE9BC}" srcOrd="5" destOrd="0" presId="urn:microsoft.com/office/officeart/2005/8/layout/funnel1"/>
    <dgm:cxn modelId="{4DF796AD-8D49-4D18-B1ED-607894B8D621}" type="presParOf" srcId="{489193CC-E8C2-465B-AA85-3B7B77615858}" destId="{930FBEF1-6E00-4176-934E-E6267032B9D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28E43-EA85-4195-8760-C533B281F07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pPr rtl="1"/>
          <a:endParaRPr lang="he-IL"/>
        </a:p>
      </dgm:t>
    </dgm:pt>
    <dgm:pt modelId="{CD35E09B-6A48-4AE3-993B-E402694BAE5D}">
      <dgm:prSet phldrT="[טקסט]"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9</a:t>
          </a:r>
          <a:r>
            <a:rPr lang="en-US" sz="2800" b="1" baseline="30000" dirty="0" smtClean="0">
              <a:solidFill>
                <a:schemeClr val="tx1"/>
              </a:solidFill>
            </a:rPr>
            <a:t>th</a:t>
          </a:r>
        </a:p>
        <a:p>
          <a:pPr rtl="0"/>
          <a:r>
            <a:rPr lang="en-US" sz="2800" b="1" baseline="30000" dirty="0" smtClean="0">
              <a:solidFill>
                <a:schemeClr val="tx1"/>
              </a:solidFill>
            </a:rPr>
            <a:t>grade</a:t>
          </a:r>
          <a:endParaRPr lang="he-IL" sz="2800" b="1" dirty="0">
            <a:solidFill>
              <a:schemeClr val="tx1"/>
            </a:solidFill>
          </a:endParaRPr>
        </a:p>
      </dgm:t>
    </dgm:pt>
    <dgm:pt modelId="{FF702D63-2F35-4A47-AF31-A80AE5FA1233}" type="parTrans" cxnId="{A5411C95-43F7-4830-8F54-456B3B067E4D}">
      <dgm:prSet/>
      <dgm:spPr/>
      <dgm:t>
        <a:bodyPr/>
        <a:lstStyle/>
        <a:p>
          <a:pPr rtl="1"/>
          <a:endParaRPr lang="he-IL"/>
        </a:p>
      </dgm:t>
    </dgm:pt>
    <dgm:pt modelId="{950A5ED5-5AD6-43D3-AA2D-1F44B26ED108}" type="sibTrans" cxnId="{A5411C95-43F7-4830-8F54-456B3B067E4D}">
      <dgm:prSet/>
      <dgm:spPr/>
      <dgm:t>
        <a:bodyPr/>
        <a:lstStyle/>
        <a:p>
          <a:pPr algn="ctr" rtl="1"/>
          <a:r>
            <a:rPr lang="en-US" b="1" dirty="0" err="1" smtClean="0">
              <a:solidFill>
                <a:schemeClr val="tx1"/>
              </a:solidFill>
            </a:rPr>
            <a:t>Darka</a:t>
          </a:r>
          <a:endParaRPr lang="en-US" b="1" dirty="0" smtClean="0">
            <a:solidFill>
              <a:schemeClr val="tx1"/>
            </a:solidFill>
          </a:endParaRPr>
        </a:p>
        <a:p>
          <a:pPr algn="ctr" rtl="0"/>
          <a:r>
            <a:rPr lang="en-US" b="1" dirty="0" smtClean="0">
              <a:solidFill>
                <a:schemeClr val="tx1"/>
              </a:solidFill>
            </a:rPr>
            <a:t>(southern Israel)</a:t>
          </a:r>
          <a:endParaRPr lang="he-IL" b="1" dirty="0">
            <a:solidFill>
              <a:schemeClr val="tx1"/>
            </a:solidFill>
          </a:endParaRPr>
        </a:p>
      </dgm:t>
    </dgm:pt>
    <dgm:pt modelId="{6A194ABC-C27D-4D87-9A27-9109A882BC2A}">
      <dgm:prSet phldrT="[טקסט]" phldr="1"/>
      <dgm:spPr/>
      <dgm:t>
        <a:bodyPr/>
        <a:lstStyle/>
        <a:p>
          <a:pPr rtl="1"/>
          <a:endParaRPr lang="he-IL"/>
        </a:p>
      </dgm:t>
    </dgm:pt>
    <dgm:pt modelId="{090D2985-038A-4861-8061-FB36EC4A1EF5}" type="parTrans" cxnId="{1257BC69-9E6B-440C-997D-362772802F6D}">
      <dgm:prSet/>
      <dgm:spPr/>
      <dgm:t>
        <a:bodyPr/>
        <a:lstStyle/>
        <a:p>
          <a:pPr rtl="1"/>
          <a:endParaRPr lang="he-IL"/>
        </a:p>
      </dgm:t>
    </dgm:pt>
    <dgm:pt modelId="{22B9CB22-1CB8-4C0B-BB6E-23123250DEDC}" type="sibTrans" cxnId="{1257BC69-9E6B-440C-997D-362772802F6D}">
      <dgm:prSet/>
      <dgm:spPr/>
      <dgm:t>
        <a:bodyPr/>
        <a:lstStyle/>
        <a:p>
          <a:pPr rtl="1"/>
          <a:endParaRPr lang="he-IL"/>
        </a:p>
      </dgm:t>
    </dgm:pt>
    <dgm:pt modelId="{61A7CD5D-05B8-4728-9AE9-4DC420E9E176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‘A’ level class</a:t>
          </a:r>
          <a:endParaRPr lang="he-IL" b="1" dirty="0">
            <a:solidFill>
              <a:schemeClr val="tx1"/>
            </a:solidFill>
          </a:endParaRPr>
        </a:p>
      </dgm:t>
    </dgm:pt>
    <dgm:pt modelId="{79B584D1-AD37-4963-A20F-530C1BB0D3E7}" type="parTrans" cxnId="{47DF9BBC-C6D5-44BC-9969-6ABE7A6C6BDA}">
      <dgm:prSet/>
      <dgm:spPr/>
      <dgm:t>
        <a:bodyPr/>
        <a:lstStyle/>
        <a:p>
          <a:pPr rtl="1"/>
          <a:endParaRPr lang="he-IL"/>
        </a:p>
      </dgm:t>
    </dgm:pt>
    <dgm:pt modelId="{B2F7B052-0B13-4719-BBC6-B850E63967A0}" type="sibTrans" cxnId="{47DF9BBC-C6D5-44BC-9969-6ABE7A6C6BDA}">
      <dgm:prSet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30</a:t>
          </a:r>
        </a:p>
        <a:p>
          <a:pPr rtl="1"/>
          <a:r>
            <a:rPr lang="en-US" b="1" dirty="0" smtClean="0">
              <a:solidFill>
                <a:schemeClr val="tx1"/>
              </a:solidFill>
            </a:rPr>
            <a:t>pupils</a:t>
          </a:r>
          <a:endParaRPr lang="he-IL" b="1" dirty="0">
            <a:solidFill>
              <a:schemeClr val="tx1"/>
            </a:solidFill>
          </a:endParaRPr>
        </a:p>
      </dgm:t>
    </dgm:pt>
    <dgm:pt modelId="{DAF9C830-6C26-4A36-AE2B-1C9991B841EB}">
      <dgm:prSet phldrT="[טקסט]" phldr="1"/>
      <dgm:spPr/>
      <dgm:t>
        <a:bodyPr/>
        <a:lstStyle/>
        <a:p>
          <a:pPr rtl="1"/>
          <a:endParaRPr lang="he-IL"/>
        </a:p>
      </dgm:t>
    </dgm:pt>
    <dgm:pt modelId="{837003D4-29C8-4DB5-BFEF-59A0D667534F}" type="parTrans" cxnId="{A8F9DD62-BD3A-4592-AC28-E327BFEE0179}">
      <dgm:prSet/>
      <dgm:spPr/>
      <dgm:t>
        <a:bodyPr/>
        <a:lstStyle/>
        <a:p>
          <a:pPr rtl="1"/>
          <a:endParaRPr lang="he-IL"/>
        </a:p>
      </dgm:t>
    </dgm:pt>
    <dgm:pt modelId="{9C2B19D3-5690-403E-8538-B3126C2EC747}" type="sibTrans" cxnId="{A8F9DD62-BD3A-4592-AC28-E327BFEE0179}">
      <dgm:prSet/>
      <dgm:spPr/>
      <dgm:t>
        <a:bodyPr/>
        <a:lstStyle/>
        <a:p>
          <a:pPr rtl="1"/>
          <a:endParaRPr lang="he-IL"/>
        </a:p>
      </dgm:t>
    </dgm:pt>
    <dgm:pt modelId="{882D4F2A-4E8D-465D-810F-9A5652C07CAE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25</a:t>
          </a:r>
        </a:p>
        <a:p>
          <a:pPr rtl="1"/>
          <a:r>
            <a:rPr lang="en-US" b="1" dirty="0" smtClean="0">
              <a:solidFill>
                <a:schemeClr val="tx1"/>
              </a:solidFill>
            </a:rPr>
            <a:t>Lessons</a:t>
          </a:r>
        </a:p>
        <a:p>
          <a:pPr rtl="0"/>
          <a:r>
            <a:rPr lang="en-US" b="1" dirty="0" smtClean="0">
              <a:solidFill>
                <a:schemeClr val="tx1"/>
              </a:solidFill>
            </a:rPr>
            <a:t>during one year</a:t>
          </a:r>
          <a:endParaRPr lang="he-IL" b="1" dirty="0">
            <a:solidFill>
              <a:schemeClr val="tx1"/>
            </a:solidFill>
          </a:endParaRPr>
        </a:p>
      </dgm:t>
    </dgm:pt>
    <dgm:pt modelId="{9C3D2EB0-B0C5-4C79-848B-93CD9088B6DC}" type="parTrans" cxnId="{201937CF-EB3A-4AE9-B1CC-DDC2B895F153}">
      <dgm:prSet/>
      <dgm:spPr/>
      <dgm:t>
        <a:bodyPr/>
        <a:lstStyle/>
        <a:p>
          <a:pPr rtl="1"/>
          <a:endParaRPr lang="he-IL"/>
        </a:p>
      </dgm:t>
    </dgm:pt>
    <dgm:pt modelId="{4BDC8E75-7BCD-48C2-963C-4D347F07A0F8}" type="sibTrans" cxnId="{201937CF-EB3A-4AE9-B1CC-DDC2B895F153}">
      <dgm:prSet custT="1"/>
      <dgm:spPr/>
      <dgm:t>
        <a:bodyPr/>
        <a:lstStyle/>
        <a:p>
          <a:pPr rtl="1"/>
          <a:r>
            <a:rPr lang="en-US" sz="1400" b="1" dirty="0" smtClean="0">
              <a:solidFill>
                <a:schemeClr val="tx1"/>
              </a:solidFill>
            </a:rPr>
            <a:t>Observed by : peers and pedagogical instructors</a:t>
          </a:r>
          <a:endParaRPr lang="he-IL" sz="1400" b="1" dirty="0">
            <a:solidFill>
              <a:schemeClr val="tx1"/>
            </a:solidFill>
          </a:endParaRPr>
        </a:p>
      </dgm:t>
    </dgm:pt>
    <dgm:pt modelId="{055984BF-6F6D-4A6A-8403-233C6C000396}">
      <dgm:prSet phldrT="[טקסט]" phldr="1"/>
      <dgm:spPr/>
      <dgm:t>
        <a:bodyPr/>
        <a:lstStyle/>
        <a:p>
          <a:pPr rtl="1"/>
          <a:endParaRPr lang="he-IL"/>
        </a:p>
      </dgm:t>
    </dgm:pt>
    <dgm:pt modelId="{5169A1EB-BB85-47C3-B5EB-1A49B0AC0EA5}" type="parTrans" cxnId="{0BA086F6-E58A-4C30-98CA-D474EA0AC7B7}">
      <dgm:prSet/>
      <dgm:spPr/>
      <dgm:t>
        <a:bodyPr/>
        <a:lstStyle/>
        <a:p>
          <a:pPr rtl="1"/>
          <a:endParaRPr lang="he-IL"/>
        </a:p>
      </dgm:t>
    </dgm:pt>
    <dgm:pt modelId="{BBC5AB07-FBF4-4998-ACF2-E25AF009B6FD}" type="sibTrans" cxnId="{0BA086F6-E58A-4C30-98CA-D474EA0AC7B7}">
      <dgm:prSet/>
      <dgm:spPr/>
      <dgm:t>
        <a:bodyPr/>
        <a:lstStyle/>
        <a:p>
          <a:pPr rtl="1"/>
          <a:endParaRPr lang="he-IL"/>
        </a:p>
      </dgm:t>
    </dgm:pt>
    <dgm:pt modelId="{1E3779C3-1DC7-4F8B-8A35-D4FFE32C232F}" type="pres">
      <dgm:prSet presAssocID="{AEA28E43-EA85-4195-8760-C533B281F07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E7EBB5B3-036D-442A-9505-003D96478D38}" type="pres">
      <dgm:prSet presAssocID="{CD35E09B-6A48-4AE3-993B-E402694BAE5D}" presName="composite" presStyleCnt="0"/>
      <dgm:spPr/>
    </dgm:pt>
    <dgm:pt modelId="{70D2CA3D-2BF5-4F26-8177-5D03F02944CF}" type="pres">
      <dgm:prSet presAssocID="{CD35E09B-6A48-4AE3-993B-E402694BAE5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9E81101-290E-4ECB-B097-4BAEFEC91443}" type="pres">
      <dgm:prSet presAssocID="{CD35E09B-6A48-4AE3-993B-E402694BAE5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41519E-08A7-4056-A764-F5D0C05D8D09}" type="pres">
      <dgm:prSet presAssocID="{CD35E09B-6A48-4AE3-993B-E402694BAE5D}" presName="BalanceSpacing" presStyleCnt="0"/>
      <dgm:spPr/>
    </dgm:pt>
    <dgm:pt modelId="{DA473041-E1D2-4796-AA51-1DF17A894EAA}" type="pres">
      <dgm:prSet presAssocID="{CD35E09B-6A48-4AE3-993B-E402694BAE5D}" presName="BalanceSpacing1" presStyleCnt="0"/>
      <dgm:spPr/>
    </dgm:pt>
    <dgm:pt modelId="{9E23CE5A-E999-41C8-9BDA-991ECEA38FC6}" type="pres">
      <dgm:prSet presAssocID="{950A5ED5-5AD6-43D3-AA2D-1F44B26ED108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4ED915FE-364F-411B-8507-E50625DAD28B}" type="pres">
      <dgm:prSet presAssocID="{950A5ED5-5AD6-43D3-AA2D-1F44B26ED108}" presName="spaceBetweenRectangles" presStyleCnt="0"/>
      <dgm:spPr/>
    </dgm:pt>
    <dgm:pt modelId="{79711C7C-9906-47B6-8383-419A0370DA73}" type="pres">
      <dgm:prSet presAssocID="{61A7CD5D-05B8-4728-9AE9-4DC420E9E176}" presName="composite" presStyleCnt="0"/>
      <dgm:spPr/>
    </dgm:pt>
    <dgm:pt modelId="{2CE50A36-B7B0-4382-9DF1-E74371AC7380}" type="pres">
      <dgm:prSet presAssocID="{61A7CD5D-05B8-4728-9AE9-4DC420E9E17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D99FA7-18BA-4A55-AEFB-DCF1A2A2DB97}" type="pres">
      <dgm:prSet presAssocID="{61A7CD5D-05B8-4728-9AE9-4DC420E9E17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840592-CE68-4CEF-923D-3F872744C76C}" type="pres">
      <dgm:prSet presAssocID="{61A7CD5D-05B8-4728-9AE9-4DC420E9E176}" presName="BalanceSpacing" presStyleCnt="0"/>
      <dgm:spPr/>
    </dgm:pt>
    <dgm:pt modelId="{A59957C1-206F-4D91-BFF1-F96B49C06846}" type="pres">
      <dgm:prSet presAssocID="{61A7CD5D-05B8-4728-9AE9-4DC420E9E176}" presName="BalanceSpacing1" presStyleCnt="0"/>
      <dgm:spPr/>
    </dgm:pt>
    <dgm:pt modelId="{BD5BE7C5-6B28-41A2-A7CA-788058DB4F15}" type="pres">
      <dgm:prSet presAssocID="{B2F7B052-0B13-4719-BBC6-B850E63967A0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8A071899-389A-4CAD-B1D2-CE18A6FCFA9E}" type="pres">
      <dgm:prSet presAssocID="{B2F7B052-0B13-4719-BBC6-B850E63967A0}" presName="spaceBetweenRectangles" presStyleCnt="0"/>
      <dgm:spPr/>
    </dgm:pt>
    <dgm:pt modelId="{1AB2B55F-E009-46A8-815A-C965B18790F6}" type="pres">
      <dgm:prSet presAssocID="{882D4F2A-4E8D-465D-810F-9A5652C07CAE}" presName="composite" presStyleCnt="0"/>
      <dgm:spPr/>
    </dgm:pt>
    <dgm:pt modelId="{45841EAD-D8B7-45CA-8DB9-ED21D12683A4}" type="pres">
      <dgm:prSet presAssocID="{882D4F2A-4E8D-465D-810F-9A5652C07CA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C756B1-21B1-4268-BBDA-906669A7A154}" type="pres">
      <dgm:prSet presAssocID="{882D4F2A-4E8D-465D-810F-9A5652C07CA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4D02DA-7003-4DB4-AD4D-26AEDD90F088}" type="pres">
      <dgm:prSet presAssocID="{882D4F2A-4E8D-465D-810F-9A5652C07CAE}" presName="BalanceSpacing" presStyleCnt="0"/>
      <dgm:spPr/>
    </dgm:pt>
    <dgm:pt modelId="{07B040DD-EEA9-4B5C-B65A-00A1C6067200}" type="pres">
      <dgm:prSet presAssocID="{882D4F2A-4E8D-465D-810F-9A5652C07CAE}" presName="BalanceSpacing1" presStyleCnt="0"/>
      <dgm:spPr/>
    </dgm:pt>
    <dgm:pt modelId="{1BEA3D5E-4C09-4CD2-9510-0917F34EACAF}" type="pres">
      <dgm:prSet presAssocID="{4BDC8E75-7BCD-48C2-963C-4D347F07A0F8}" presName="Accent1Text" presStyleLbl="node1" presStyleIdx="5" presStyleCnt="6" custScaleX="113491"/>
      <dgm:spPr/>
      <dgm:t>
        <a:bodyPr/>
        <a:lstStyle/>
        <a:p>
          <a:pPr rtl="1"/>
          <a:endParaRPr lang="he-IL"/>
        </a:p>
      </dgm:t>
    </dgm:pt>
  </dgm:ptLst>
  <dgm:cxnLst>
    <dgm:cxn modelId="{47DF9BBC-C6D5-44BC-9969-6ABE7A6C6BDA}" srcId="{AEA28E43-EA85-4195-8760-C533B281F07F}" destId="{61A7CD5D-05B8-4728-9AE9-4DC420E9E176}" srcOrd="1" destOrd="0" parTransId="{79B584D1-AD37-4963-A20F-530C1BB0D3E7}" sibTransId="{B2F7B052-0B13-4719-BBC6-B850E63967A0}"/>
    <dgm:cxn modelId="{A8F9DD62-BD3A-4592-AC28-E327BFEE0179}" srcId="{61A7CD5D-05B8-4728-9AE9-4DC420E9E176}" destId="{DAF9C830-6C26-4A36-AE2B-1C9991B841EB}" srcOrd="0" destOrd="0" parTransId="{837003D4-29C8-4DB5-BFEF-59A0D667534F}" sibTransId="{9C2B19D3-5690-403E-8538-B3126C2EC747}"/>
    <dgm:cxn modelId="{13C9C53E-FD1D-43D9-B100-CA94574BEDC2}" type="presOf" srcId="{B2F7B052-0B13-4719-BBC6-B850E63967A0}" destId="{BD5BE7C5-6B28-41A2-A7CA-788058DB4F15}" srcOrd="0" destOrd="0" presId="urn:microsoft.com/office/officeart/2008/layout/AlternatingHexagons"/>
    <dgm:cxn modelId="{0BA086F6-E58A-4C30-98CA-D474EA0AC7B7}" srcId="{882D4F2A-4E8D-465D-810F-9A5652C07CAE}" destId="{055984BF-6F6D-4A6A-8403-233C6C000396}" srcOrd="0" destOrd="0" parTransId="{5169A1EB-BB85-47C3-B5EB-1A49B0AC0EA5}" sibTransId="{BBC5AB07-FBF4-4998-ACF2-E25AF009B6FD}"/>
    <dgm:cxn modelId="{E79A23F5-E7A8-49EC-8A02-512140C0525F}" type="presOf" srcId="{882D4F2A-4E8D-465D-810F-9A5652C07CAE}" destId="{45841EAD-D8B7-45CA-8DB9-ED21D12683A4}" srcOrd="0" destOrd="0" presId="urn:microsoft.com/office/officeart/2008/layout/AlternatingHexagons"/>
    <dgm:cxn modelId="{FC3DEE30-66F0-428C-90A2-0F4F81C9EE72}" type="presOf" srcId="{950A5ED5-5AD6-43D3-AA2D-1F44B26ED108}" destId="{9E23CE5A-E999-41C8-9BDA-991ECEA38FC6}" srcOrd="0" destOrd="0" presId="urn:microsoft.com/office/officeart/2008/layout/AlternatingHexagons"/>
    <dgm:cxn modelId="{500587CE-DE63-4C5F-89DD-B1EE1E71E177}" type="presOf" srcId="{055984BF-6F6D-4A6A-8403-233C6C000396}" destId="{61C756B1-21B1-4268-BBDA-906669A7A154}" srcOrd="0" destOrd="0" presId="urn:microsoft.com/office/officeart/2008/layout/AlternatingHexagons"/>
    <dgm:cxn modelId="{A5411C95-43F7-4830-8F54-456B3B067E4D}" srcId="{AEA28E43-EA85-4195-8760-C533B281F07F}" destId="{CD35E09B-6A48-4AE3-993B-E402694BAE5D}" srcOrd="0" destOrd="0" parTransId="{FF702D63-2F35-4A47-AF31-A80AE5FA1233}" sibTransId="{950A5ED5-5AD6-43D3-AA2D-1F44B26ED108}"/>
    <dgm:cxn modelId="{08A1AEB2-3C22-4F8E-9E54-F391333F5151}" type="presOf" srcId="{6A194ABC-C27D-4D87-9A27-9109A882BC2A}" destId="{B9E81101-290E-4ECB-B097-4BAEFEC91443}" srcOrd="0" destOrd="0" presId="urn:microsoft.com/office/officeart/2008/layout/AlternatingHexagons"/>
    <dgm:cxn modelId="{1257BC69-9E6B-440C-997D-362772802F6D}" srcId="{CD35E09B-6A48-4AE3-993B-E402694BAE5D}" destId="{6A194ABC-C27D-4D87-9A27-9109A882BC2A}" srcOrd="0" destOrd="0" parTransId="{090D2985-038A-4861-8061-FB36EC4A1EF5}" sibTransId="{22B9CB22-1CB8-4C0B-BB6E-23123250DEDC}"/>
    <dgm:cxn modelId="{64CA2501-8E99-449C-AE24-6E1672E172A9}" type="presOf" srcId="{DAF9C830-6C26-4A36-AE2B-1C9991B841EB}" destId="{F6D99FA7-18BA-4A55-AEFB-DCF1A2A2DB97}" srcOrd="0" destOrd="0" presId="urn:microsoft.com/office/officeart/2008/layout/AlternatingHexagons"/>
    <dgm:cxn modelId="{863D9B50-2A5C-4CFF-A5A5-6DE4A749ED9D}" type="presOf" srcId="{CD35E09B-6A48-4AE3-993B-E402694BAE5D}" destId="{70D2CA3D-2BF5-4F26-8177-5D03F02944CF}" srcOrd="0" destOrd="0" presId="urn:microsoft.com/office/officeart/2008/layout/AlternatingHexagons"/>
    <dgm:cxn modelId="{201937CF-EB3A-4AE9-B1CC-DDC2B895F153}" srcId="{AEA28E43-EA85-4195-8760-C533B281F07F}" destId="{882D4F2A-4E8D-465D-810F-9A5652C07CAE}" srcOrd="2" destOrd="0" parTransId="{9C3D2EB0-B0C5-4C79-848B-93CD9088B6DC}" sibTransId="{4BDC8E75-7BCD-48C2-963C-4D347F07A0F8}"/>
    <dgm:cxn modelId="{44BA8C94-A28B-4B50-90D3-7355283A2967}" type="presOf" srcId="{4BDC8E75-7BCD-48C2-963C-4D347F07A0F8}" destId="{1BEA3D5E-4C09-4CD2-9510-0917F34EACAF}" srcOrd="0" destOrd="0" presId="urn:microsoft.com/office/officeart/2008/layout/AlternatingHexagons"/>
    <dgm:cxn modelId="{4E19F75E-6749-439E-8ED3-E259448A68E4}" type="presOf" srcId="{AEA28E43-EA85-4195-8760-C533B281F07F}" destId="{1E3779C3-1DC7-4F8B-8A35-D4FFE32C232F}" srcOrd="0" destOrd="0" presId="urn:microsoft.com/office/officeart/2008/layout/AlternatingHexagons"/>
    <dgm:cxn modelId="{7201C299-364B-400A-8739-F05B4320EDB1}" type="presOf" srcId="{61A7CD5D-05B8-4728-9AE9-4DC420E9E176}" destId="{2CE50A36-B7B0-4382-9DF1-E74371AC7380}" srcOrd="0" destOrd="0" presId="urn:microsoft.com/office/officeart/2008/layout/AlternatingHexagons"/>
    <dgm:cxn modelId="{AC69C974-167F-4544-BC15-186272E39E78}" type="presParOf" srcId="{1E3779C3-1DC7-4F8B-8A35-D4FFE32C232F}" destId="{E7EBB5B3-036D-442A-9505-003D96478D38}" srcOrd="0" destOrd="0" presId="urn:microsoft.com/office/officeart/2008/layout/AlternatingHexagons"/>
    <dgm:cxn modelId="{CCCB38F2-26BB-437B-AED6-8650D9A29234}" type="presParOf" srcId="{E7EBB5B3-036D-442A-9505-003D96478D38}" destId="{70D2CA3D-2BF5-4F26-8177-5D03F02944CF}" srcOrd="0" destOrd="0" presId="urn:microsoft.com/office/officeart/2008/layout/AlternatingHexagons"/>
    <dgm:cxn modelId="{A4DB0495-3104-49F2-BB96-031CFBEBD2B9}" type="presParOf" srcId="{E7EBB5B3-036D-442A-9505-003D96478D38}" destId="{B9E81101-290E-4ECB-B097-4BAEFEC91443}" srcOrd="1" destOrd="0" presId="urn:microsoft.com/office/officeart/2008/layout/AlternatingHexagons"/>
    <dgm:cxn modelId="{546B7DC7-C68B-4509-A360-D2D31036FA17}" type="presParOf" srcId="{E7EBB5B3-036D-442A-9505-003D96478D38}" destId="{2F41519E-08A7-4056-A764-F5D0C05D8D09}" srcOrd="2" destOrd="0" presId="urn:microsoft.com/office/officeart/2008/layout/AlternatingHexagons"/>
    <dgm:cxn modelId="{52DEE984-BA57-4B8E-8BC3-D9C98D318D81}" type="presParOf" srcId="{E7EBB5B3-036D-442A-9505-003D96478D38}" destId="{DA473041-E1D2-4796-AA51-1DF17A894EAA}" srcOrd="3" destOrd="0" presId="urn:microsoft.com/office/officeart/2008/layout/AlternatingHexagons"/>
    <dgm:cxn modelId="{A08F918F-68D5-458D-BA91-9165CCDBB75B}" type="presParOf" srcId="{E7EBB5B3-036D-442A-9505-003D96478D38}" destId="{9E23CE5A-E999-41C8-9BDA-991ECEA38FC6}" srcOrd="4" destOrd="0" presId="urn:microsoft.com/office/officeart/2008/layout/AlternatingHexagons"/>
    <dgm:cxn modelId="{5DE2F70E-BAA7-415E-92D2-1599ED3E3BF9}" type="presParOf" srcId="{1E3779C3-1DC7-4F8B-8A35-D4FFE32C232F}" destId="{4ED915FE-364F-411B-8507-E50625DAD28B}" srcOrd="1" destOrd="0" presId="urn:microsoft.com/office/officeart/2008/layout/AlternatingHexagons"/>
    <dgm:cxn modelId="{B6BB9261-8795-4E37-8E63-A3A8A5DF7B52}" type="presParOf" srcId="{1E3779C3-1DC7-4F8B-8A35-D4FFE32C232F}" destId="{79711C7C-9906-47B6-8383-419A0370DA73}" srcOrd="2" destOrd="0" presId="urn:microsoft.com/office/officeart/2008/layout/AlternatingHexagons"/>
    <dgm:cxn modelId="{1B64AED7-11B3-49AF-98ED-B3C18ABE8DCD}" type="presParOf" srcId="{79711C7C-9906-47B6-8383-419A0370DA73}" destId="{2CE50A36-B7B0-4382-9DF1-E74371AC7380}" srcOrd="0" destOrd="0" presId="urn:microsoft.com/office/officeart/2008/layout/AlternatingHexagons"/>
    <dgm:cxn modelId="{6E2F17B9-11CD-468C-895C-FC92890B5108}" type="presParOf" srcId="{79711C7C-9906-47B6-8383-419A0370DA73}" destId="{F6D99FA7-18BA-4A55-AEFB-DCF1A2A2DB97}" srcOrd="1" destOrd="0" presId="urn:microsoft.com/office/officeart/2008/layout/AlternatingHexagons"/>
    <dgm:cxn modelId="{34BED715-11A8-4930-8853-AD764D382734}" type="presParOf" srcId="{79711C7C-9906-47B6-8383-419A0370DA73}" destId="{64840592-CE68-4CEF-923D-3F872744C76C}" srcOrd="2" destOrd="0" presId="urn:microsoft.com/office/officeart/2008/layout/AlternatingHexagons"/>
    <dgm:cxn modelId="{4B8CA423-DC1B-4D74-9292-78791D78E68A}" type="presParOf" srcId="{79711C7C-9906-47B6-8383-419A0370DA73}" destId="{A59957C1-206F-4D91-BFF1-F96B49C06846}" srcOrd="3" destOrd="0" presId="urn:microsoft.com/office/officeart/2008/layout/AlternatingHexagons"/>
    <dgm:cxn modelId="{DF9D52E0-B5C8-457C-A723-4C2D9AFB7C23}" type="presParOf" srcId="{79711C7C-9906-47B6-8383-419A0370DA73}" destId="{BD5BE7C5-6B28-41A2-A7CA-788058DB4F15}" srcOrd="4" destOrd="0" presId="urn:microsoft.com/office/officeart/2008/layout/AlternatingHexagons"/>
    <dgm:cxn modelId="{5E5521D8-26B2-43FD-A599-C591A46AB571}" type="presParOf" srcId="{1E3779C3-1DC7-4F8B-8A35-D4FFE32C232F}" destId="{8A071899-389A-4CAD-B1D2-CE18A6FCFA9E}" srcOrd="3" destOrd="0" presId="urn:microsoft.com/office/officeart/2008/layout/AlternatingHexagons"/>
    <dgm:cxn modelId="{001ADCED-8DBC-4F27-8FE7-0BDED348BFC0}" type="presParOf" srcId="{1E3779C3-1DC7-4F8B-8A35-D4FFE32C232F}" destId="{1AB2B55F-E009-46A8-815A-C965B18790F6}" srcOrd="4" destOrd="0" presId="urn:microsoft.com/office/officeart/2008/layout/AlternatingHexagons"/>
    <dgm:cxn modelId="{9ECC29A2-30B9-4AB4-90DF-4E5ADBD43F2B}" type="presParOf" srcId="{1AB2B55F-E009-46A8-815A-C965B18790F6}" destId="{45841EAD-D8B7-45CA-8DB9-ED21D12683A4}" srcOrd="0" destOrd="0" presId="urn:microsoft.com/office/officeart/2008/layout/AlternatingHexagons"/>
    <dgm:cxn modelId="{A03CFD5D-355F-435D-A998-2C4EC4A49A67}" type="presParOf" srcId="{1AB2B55F-E009-46A8-815A-C965B18790F6}" destId="{61C756B1-21B1-4268-BBDA-906669A7A154}" srcOrd="1" destOrd="0" presId="urn:microsoft.com/office/officeart/2008/layout/AlternatingHexagons"/>
    <dgm:cxn modelId="{DB256054-9113-4FF6-ADC6-D06356F0983A}" type="presParOf" srcId="{1AB2B55F-E009-46A8-815A-C965B18790F6}" destId="{B24D02DA-7003-4DB4-AD4D-26AEDD90F088}" srcOrd="2" destOrd="0" presId="urn:microsoft.com/office/officeart/2008/layout/AlternatingHexagons"/>
    <dgm:cxn modelId="{1A2BDC1F-8450-413E-AE37-7D44D0FF9801}" type="presParOf" srcId="{1AB2B55F-E009-46A8-815A-C965B18790F6}" destId="{07B040DD-EEA9-4B5C-B65A-00A1C6067200}" srcOrd="3" destOrd="0" presId="urn:microsoft.com/office/officeart/2008/layout/AlternatingHexagons"/>
    <dgm:cxn modelId="{AF1F0C98-BBA6-4101-8F4A-86622DAEB31C}" type="presParOf" srcId="{1AB2B55F-E009-46A8-815A-C965B18790F6}" destId="{1BEA3D5E-4C09-4CD2-9510-0917F34EACA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6DE98-B917-48F9-AAD5-F48D5D996D76}" type="doc">
      <dgm:prSet loTypeId="urn:microsoft.com/office/officeart/2005/8/layout/default#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pPr rtl="1"/>
          <a:endParaRPr lang="he-IL"/>
        </a:p>
      </dgm:t>
    </dgm:pt>
    <dgm:pt modelId="{68CEAAB9-0A8D-4E10-B07E-1807300C4BF9}">
      <dgm:prSet phldrT="[טקסט]"/>
      <dgm:spPr/>
      <dgm:t>
        <a:bodyPr/>
        <a:lstStyle/>
        <a:p>
          <a:pPr rtl="1"/>
          <a:r>
            <a:rPr lang="en-US" dirty="0" smtClean="0"/>
            <a:t>My Future</a:t>
          </a:r>
          <a:endParaRPr lang="he-IL" dirty="0"/>
        </a:p>
      </dgm:t>
    </dgm:pt>
    <dgm:pt modelId="{980ED309-5AC9-404F-9E3C-3DDDAF92E776}" type="parTrans" cxnId="{356E8A61-3870-474F-972F-D275D463E39F}">
      <dgm:prSet/>
      <dgm:spPr/>
      <dgm:t>
        <a:bodyPr/>
        <a:lstStyle/>
        <a:p>
          <a:pPr rtl="1"/>
          <a:endParaRPr lang="he-IL"/>
        </a:p>
      </dgm:t>
    </dgm:pt>
    <dgm:pt modelId="{715E597C-4165-451E-8918-AFC90D8ABF3C}" type="sibTrans" cxnId="{356E8A61-3870-474F-972F-D275D463E39F}">
      <dgm:prSet/>
      <dgm:spPr/>
      <dgm:t>
        <a:bodyPr/>
        <a:lstStyle/>
        <a:p>
          <a:pPr rtl="1"/>
          <a:endParaRPr lang="he-IL"/>
        </a:p>
      </dgm:t>
    </dgm:pt>
    <dgm:pt modelId="{C6D3A87A-168C-4756-8EF6-11D69897E69A}">
      <dgm:prSet phldrT="[טקסט]"/>
      <dgm:spPr/>
      <dgm:t>
        <a:bodyPr/>
        <a:lstStyle/>
        <a:p>
          <a:pPr rtl="1"/>
          <a:r>
            <a:rPr lang="en-US" dirty="0" smtClean="0"/>
            <a:t>I Am</a:t>
          </a:r>
          <a:endParaRPr lang="he-IL" dirty="0"/>
        </a:p>
      </dgm:t>
    </dgm:pt>
    <dgm:pt modelId="{C2782A28-81B2-42C2-89AB-B12E82964E42}" type="parTrans" cxnId="{99BC6C59-ED13-48FE-8DDE-A60C63F4FFDE}">
      <dgm:prSet/>
      <dgm:spPr/>
      <dgm:t>
        <a:bodyPr/>
        <a:lstStyle/>
        <a:p>
          <a:pPr rtl="1"/>
          <a:endParaRPr lang="he-IL"/>
        </a:p>
      </dgm:t>
    </dgm:pt>
    <dgm:pt modelId="{8345497A-2A81-4667-9291-C406E45B84BA}" type="sibTrans" cxnId="{99BC6C59-ED13-48FE-8DDE-A60C63F4FFDE}">
      <dgm:prSet/>
      <dgm:spPr/>
      <dgm:t>
        <a:bodyPr/>
        <a:lstStyle/>
        <a:p>
          <a:pPr rtl="1"/>
          <a:endParaRPr lang="he-IL"/>
        </a:p>
      </dgm:t>
    </dgm:pt>
    <dgm:pt modelId="{3A82C662-0D27-479A-A784-1A63D55AB305}">
      <dgm:prSet phldrT="[טקסט]"/>
      <dgm:spPr/>
      <dgm:t>
        <a:bodyPr/>
        <a:lstStyle/>
        <a:p>
          <a:pPr rtl="1"/>
          <a:r>
            <a:rPr lang="en-US" dirty="0" smtClean="0"/>
            <a:t>Friendship</a:t>
          </a:r>
          <a:endParaRPr lang="he-IL" dirty="0"/>
        </a:p>
      </dgm:t>
    </dgm:pt>
    <dgm:pt modelId="{3521FC5C-23D6-40CD-87B8-089F9EB42F46}" type="parTrans" cxnId="{5FFD65B8-5611-4DA3-BBFB-B6E58A538C7D}">
      <dgm:prSet/>
      <dgm:spPr/>
      <dgm:t>
        <a:bodyPr/>
        <a:lstStyle/>
        <a:p>
          <a:pPr rtl="1"/>
          <a:endParaRPr lang="he-IL"/>
        </a:p>
      </dgm:t>
    </dgm:pt>
    <dgm:pt modelId="{FC892ADD-87D1-46EE-A14F-18705E81441D}" type="sibTrans" cxnId="{5FFD65B8-5611-4DA3-BBFB-B6E58A538C7D}">
      <dgm:prSet/>
      <dgm:spPr/>
      <dgm:t>
        <a:bodyPr/>
        <a:lstStyle/>
        <a:p>
          <a:pPr rtl="1"/>
          <a:endParaRPr lang="he-IL"/>
        </a:p>
      </dgm:t>
    </dgm:pt>
    <dgm:pt modelId="{AB7A874F-A311-4DF5-B692-1FBE86FBDF49}">
      <dgm:prSet phldrT="[טקסט]"/>
      <dgm:spPr/>
      <dgm:t>
        <a:bodyPr/>
        <a:lstStyle/>
        <a:p>
          <a:pPr rtl="0"/>
          <a:r>
            <a:rPr lang="en-US" dirty="0" smtClean="0"/>
            <a:t>My Family</a:t>
          </a:r>
          <a:endParaRPr lang="he-IL" dirty="0"/>
        </a:p>
      </dgm:t>
    </dgm:pt>
    <dgm:pt modelId="{E0C0C521-7F9C-479F-8D9F-DB4660E06679}" type="parTrans" cxnId="{83BEC7BF-3F1E-4EA5-A16F-101EB3AD2E2F}">
      <dgm:prSet/>
      <dgm:spPr/>
      <dgm:t>
        <a:bodyPr/>
        <a:lstStyle/>
        <a:p>
          <a:pPr rtl="1"/>
          <a:endParaRPr lang="he-IL"/>
        </a:p>
      </dgm:t>
    </dgm:pt>
    <dgm:pt modelId="{A4CEA603-93F5-4467-8D9A-C8EC8FE8F11F}" type="sibTrans" cxnId="{83BEC7BF-3F1E-4EA5-A16F-101EB3AD2E2F}">
      <dgm:prSet/>
      <dgm:spPr/>
      <dgm:t>
        <a:bodyPr/>
        <a:lstStyle/>
        <a:p>
          <a:pPr rtl="1"/>
          <a:endParaRPr lang="he-IL"/>
        </a:p>
      </dgm:t>
    </dgm:pt>
    <dgm:pt modelId="{158E30A2-2729-4333-B191-2DBB97FE81AA}" type="pres">
      <dgm:prSet presAssocID="{84D6DE98-B917-48F9-AAD5-F48D5D996D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47F184C-2AC1-448F-B671-74191F19BA7E}" type="pres">
      <dgm:prSet presAssocID="{68CEAAB9-0A8D-4E10-B07E-1807300C4B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6E6171-CF34-43E1-BBC9-C5F3A752926F}" type="pres">
      <dgm:prSet presAssocID="{715E597C-4165-451E-8918-AFC90D8ABF3C}" presName="sibTrans" presStyleCnt="0"/>
      <dgm:spPr/>
    </dgm:pt>
    <dgm:pt modelId="{43805F6B-AA60-4164-9003-FBD0157D35B4}" type="pres">
      <dgm:prSet presAssocID="{C6D3A87A-168C-4756-8EF6-11D69897E6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36A08BE-2F36-48C3-B430-EDB82E6B5E61}" type="pres">
      <dgm:prSet presAssocID="{8345497A-2A81-4667-9291-C406E45B84BA}" presName="sibTrans" presStyleCnt="0"/>
      <dgm:spPr/>
    </dgm:pt>
    <dgm:pt modelId="{C3824ED0-E5C4-429F-80E4-100B9B586DF5}" type="pres">
      <dgm:prSet presAssocID="{3A82C662-0D27-479A-A784-1A63D55AB3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20F0420-4C58-452A-9453-7A75836E7448}" type="pres">
      <dgm:prSet presAssocID="{FC892ADD-87D1-46EE-A14F-18705E81441D}" presName="sibTrans" presStyleCnt="0"/>
      <dgm:spPr/>
    </dgm:pt>
    <dgm:pt modelId="{7BB1488B-EEB8-4012-876E-45B4CAFF3982}" type="pres">
      <dgm:prSet presAssocID="{AB7A874F-A311-4DF5-B692-1FBE86FBDF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6A72086-406C-4082-BF4B-F187C7A18D24}" type="presOf" srcId="{68CEAAB9-0A8D-4E10-B07E-1807300C4BF9}" destId="{247F184C-2AC1-448F-B671-74191F19BA7E}" srcOrd="0" destOrd="0" presId="urn:microsoft.com/office/officeart/2005/8/layout/default#2"/>
    <dgm:cxn modelId="{99BC6C59-ED13-48FE-8DDE-A60C63F4FFDE}" srcId="{84D6DE98-B917-48F9-AAD5-F48D5D996D76}" destId="{C6D3A87A-168C-4756-8EF6-11D69897E69A}" srcOrd="1" destOrd="0" parTransId="{C2782A28-81B2-42C2-89AB-B12E82964E42}" sibTransId="{8345497A-2A81-4667-9291-C406E45B84BA}"/>
    <dgm:cxn modelId="{497595EB-61D1-49ED-A461-2ED52B3BDF21}" type="presOf" srcId="{C6D3A87A-168C-4756-8EF6-11D69897E69A}" destId="{43805F6B-AA60-4164-9003-FBD0157D35B4}" srcOrd="0" destOrd="0" presId="urn:microsoft.com/office/officeart/2005/8/layout/default#2"/>
    <dgm:cxn modelId="{83BEC7BF-3F1E-4EA5-A16F-101EB3AD2E2F}" srcId="{84D6DE98-B917-48F9-AAD5-F48D5D996D76}" destId="{AB7A874F-A311-4DF5-B692-1FBE86FBDF49}" srcOrd="3" destOrd="0" parTransId="{E0C0C521-7F9C-479F-8D9F-DB4660E06679}" sibTransId="{A4CEA603-93F5-4467-8D9A-C8EC8FE8F11F}"/>
    <dgm:cxn modelId="{356E8A61-3870-474F-972F-D275D463E39F}" srcId="{84D6DE98-B917-48F9-AAD5-F48D5D996D76}" destId="{68CEAAB9-0A8D-4E10-B07E-1807300C4BF9}" srcOrd="0" destOrd="0" parTransId="{980ED309-5AC9-404F-9E3C-3DDDAF92E776}" sibTransId="{715E597C-4165-451E-8918-AFC90D8ABF3C}"/>
    <dgm:cxn modelId="{6AB12306-AF65-4272-B916-C9AB406FD0D8}" type="presOf" srcId="{AB7A874F-A311-4DF5-B692-1FBE86FBDF49}" destId="{7BB1488B-EEB8-4012-876E-45B4CAFF3982}" srcOrd="0" destOrd="0" presId="urn:microsoft.com/office/officeart/2005/8/layout/default#2"/>
    <dgm:cxn modelId="{5FFD65B8-5611-4DA3-BBFB-B6E58A538C7D}" srcId="{84D6DE98-B917-48F9-AAD5-F48D5D996D76}" destId="{3A82C662-0D27-479A-A784-1A63D55AB305}" srcOrd="2" destOrd="0" parTransId="{3521FC5C-23D6-40CD-87B8-089F9EB42F46}" sibTransId="{FC892ADD-87D1-46EE-A14F-18705E81441D}"/>
    <dgm:cxn modelId="{79B66987-45EA-449F-B1DE-8BE6AC94F668}" type="presOf" srcId="{84D6DE98-B917-48F9-AAD5-F48D5D996D76}" destId="{158E30A2-2729-4333-B191-2DBB97FE81AA}" srcOrd="0" destOrd="0" presId="urn:microsoft.com/office/officeart/2005/8/layout/default#2"/>
    <dgm:cxn modelId="{4D8FC753-2EEC-46CE-94B5-A7E545E5D712}" type="presOf" srcId="{3A82C662-0D27-479A-A784-1A63D55AB305}" destId="{C3824ED0-E5C4-429F-80E4-100B9B586DF5}" srcOrd="0" destOrd="0" presId="urn:microsoft.com/office/officeart/2005/8/layout/default#2"/>
    <dgm:cxn modelId="{BE3B0967-84A2-4490-B662-BFE3549C6C46}" type="presParOf" srcId="{158E30A2-2729-4333-B191-2DBB97FE81AA}" destId="{247F184C-2AC1-448F-B671-74191F19BA7E}" srcOrd="0" destOrd="0" presId="urn:microsoft.com/office/officeart/2005/8/layout/default#2"/>
    <dgm:cxn modelId="{684E6B6B-5E68-4F9A-9FA3-AC4BB5968178}" type="presParOf" srcId="{158E30A2-2729-4333-B191-2DBB97FE81AA}" destId="{506E6171-CF34-43E1-BBC9-C5F3A752926F}" srcOrd="1" destOrd="0" presId="urn:microsoft.com/office/officeart/2005/8/layout/default#2"/>
    <dgm:cxn modelId="{E74DCEDD-9EEF-4ABF-BF9B-735C91031DBA}" type="presParOf" srcId="{158E30A2-2729-4333-B191-2DBB97FE81AA}" destId="{43805F6B-AA60-4164-9003-FBD0157D35B4}" srcOrd="2" destOrd="0" presId="urn:microsoft.com/office/officeart/2005/8/layout/default#2"/>
    <dgm:cxn modelId="{656A13DD-7A08-4415-938F-D95A791AAF06}" type="presParOf" srcId="{158E30A2-2729-4333-B191-2DBB97FE81AA}" destId="{636A08BE-2F36-48C3-B430-EDB82E6B5E61}" srcOrd="3" destOrd="0" presId="urn:microsoft.com/office/officeart/2005/8/layout/default#2"/>
    <dgm:cxn modelId="{67C64511-B20A-4121-905F-7BB39665F920}" type="presParOf" srcId="{158E30A2-2729-4333-B191-2DBB97FE81AA}" destId="{C3824ED0-E5C4-429F-80E4-100B9B586DF5}" srcOrd="4" destOrd="0" presId="urn:microsoft.com/office/officeart/2005/8/layout/default#2"/>
    <dgm:cxn modelId="{9A803CD5-FC38-4CF9-9DB5-243C5FD5AFAA}" type="presParOf" srcId="{158E30A2-2729-4333-B191-2DBB97FE81AA}" destId="{620F0420-4C58-452A-9453-7A75836E7448}" srcOrd="5" destOrd="0" presId="urn:microsoft.com/office/officeart/2005/8/layout/default#2"/>
    <dgm:cxn modelId="{F2850550-00B2-4FE2-A615-337FA1DAC4A3}" type="presParOf" srcId="{158E30A2-2729-4333-B191-2DBB97FE81AA}" destId="{7BB1488B-EEB8-4012-876E-45B4CAFF3982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B5276B-C04C-43C4-B83F-EF2A5A40E65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C246355-DF20-45BE-ACD7-773F5D303BDF}">
      <dgm:prSet phldrT="[טקסט]"/>
      <dgm:spPr/>
      <dgm:t>
        <a:bodyPr/>
        <a:lstStyle/>
        <a:p>
          <a:pPr rtl="1"/>
          <a:r>
            <a:rPr lang="en-US" dirty="0" smtClean="0"/>
            <a:t>questionnaires</a:t>
          </a:r>
          <a:endParaRPr lang="he-IL" dirty="0"/>
        </a:p>
      </dgm:t>
    </dgm:pt>
    <dgm:pt modelId="{74863620-016C-4EC2-9E06-45184A04AD81}" type="parTrans" cxnId="{00974D10-8052-4754-B546-840449247031}">
      <dgm:prSet/>
      <dgm:spPr/>
      <dgm:t>
        <a:bodyPr/>
        <a:lstStyle/>
        <a:p>
          <a:pPr rtl="1"/>
          <a:endParaRPr lang="he-IL"/>
        </a:p>
      </dgm:t>
    </dgm:pt>
    <dgm:pt modelId="{0EBD0379-1CD4-418D-80E7-A6E5D2A3000A}" type="sibTrans" cxnId="{00974D10-8052-4754-B546-840449247031}">
      <dgm:prSet/>
      <dgm:spPr/>
      <dgm:t>
        <a:bodyPr/>
        <a:lstStyle/>
        <a:p>
          <a:pPr rtl="1"/>
          <a:endParaRPr lang="he-IL"/>
        </a:p>
      </dgm:t>
    </dgm:pt>
    <dgm:pt modelId="{5BE7592F-39E4-4316-882D-7188BB462AD2}">
      <dgm:prSet phldrT="[טקסט]"/>
      <dgm:spPr/>
      <dgm:t>
        <a:bodyPr/>
        <a:lstStyle/>
        <a:p>
          <a:pPr rtl="1"/>
          <a:r>
            <a:rPr lang="en-US" dirty="0" smtClean="0"/>
            <a:t>Pedagogy dairy</a:t>
          </a:r>
          <a:endParaRPr lang="he-IL" dirty="0"/>
        </a:p>
      </dgm:t>
    </dgm:pt>
    <dgm:pt modelId="{D354BF42-B3C1-448B-98AB-CA1F31DD109A}" type="parTrans" cxnId="{3A9870ED-4ADD-4CEC-B2E1-64EDEBD77FD1}">
      <dgm:prSet/>
      <dgm:spPr/>
      <dgm:t>
        <a:bodyPr/>
        <a:lstStyle/>
        <a:p>
          <a:pPr rtl="1"/>
          <a:endParaRPr lang="he-IL"/>
        </a:p>
      </dgm:t>
    </dgm:pt>
    <dgm:pt modelId="{E72FDF80-E90A-452A-AC3C-9F5A36333C22}" type="sibTrans" cxnId="{3A9870ED-4ADD-4CEC-B2E1-64EDEBD77FD1}">
      <dgm:prSet/>
      <dgm:spPr/>
      <dgm:t>
        <a:bodyPr/>
        <a:lstStyle/>
        <a:p>
          <a:pPr rtl="1"/>
          <a:endParaRPr lang="he-IL"/>
        </a:p>
      </dgm:t>
    </dgm:pt>
    <dgm:pt modelId="{9B84DEF5-4CF9-4A0A-861F-72AC52E5CC62}" type="pres">
      <dgm:prSet presAssocID="{10B5276B-C04C-43C4-B83F-EF2A5A40E6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EF911D3-2166-44D6-BB4A-C44B55DF5BCA}" type="pres">
      <dgm:prSet presAssocID="{2C246355-DF20-45BE-ACD7-773F5D303BDF}" presName="arrow" presStyleLbl="node1" presStyleIdx="0" presStyleCnt="2" custRadScaleRad="187365" custRadScaleInc="-321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294A39-79BB-435D-B663-161C8DF11CE4}" type="pres">
      <dgm:prSet presAssocID="{5BE7592F-39E4-4316-882D-7188BB462AD2}" presName="arrow" presStyleLbl="node1" presStyleIdx="1" presStyleCnt="2" custRadScaleRad="10482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4ABE2DA-5BC5-4704-9D5C-FB8E02382251}" type="presOf" srcId="{2C246355-DF20-45BE-ACD7-773F5D303BDF}" destId="{FEF911D3-2166-44D6-BB4A-C44B55DF5BCA}" srcOrd="0" destOrd="0" presId="urn:microsoft.com/office/officeart/2005/8/layout/arrow5"/>
    <dgm:cxn modelId="{772CF8C4-7417-46F8-9419-97A1988909D9}" type="presOf" srcId="{5BE7592F-39E4-4316-882D-7188BB462AD2}" destId="{F0294A39-79BB-435D-B663-161C8DF11CE4}" srcOrd="0" destOrd="0" presId="urn:microsoft.com/office/officeart/2005/8/layout/arrow5"/>
    <dgm:cxn modelId="{00974D10-8052-4754-B546-840449247031}" srcId="{10B5276B-C04C-43C4-B83F-EF2A5A40E651}" destId="{2C246355-DF20-45BE-ACD7-773F5D303BDF}" srcOrd="0" destOrd="0" parTransId="{74863620-016C-4EC2-9E06-45184A04AD81}" sibTransId="{0EBD0379-1CD4-418D-80E7-A6E5D2A3000A}"/>
    <dgm:cxn modelId="{3A9870ED-4ADD-4CEC-B2E1-64EDEBD77FD1}" srcId="{10B5276B-C04C-43C4-B83F-EF2A5A40E651}" destId="{5BE7592F-39E4-4316-882D-7188BB462AD2}" srcOrd="1" destOrd="0" parTransId="{D354BF42-B3C1-448B-98AB-CA1F31DD109A}" sibTransId="{E72FDF80-E90A-452A-AC3C-9F5A36333C22}"/>
    <dgm:cxn modelId="{EFD80C4C-31E7-46E3-9081-3C3859791270}" type="presOf" srcId="{10B5276B-C04C-43C4-B83F-EF2A5A40E651}" destId="{9B84DEF5-4CF9-4A0A-861F-72AC52E5CC62}" srcOrd="0" destOrd="0" presId="urn:microsoft.com/office/officeart/2005/8/layout/arrow5"/>
    <dgm:cxn modelId="{CD064786-C177-4FB0-890F-A6580DD04771}" type="presParOf" srcId="{9B84DEF5-4CF9-4A0A-861F-72AC52E5CC62}" destId="{FEF911D3-2166-44D6-BB4A-C44B55DF5BCA}" srcOrd="0" destOrd="0" presId="urn:microsoft.com/office/officeart/2005/8/layout/arrow5"/>
    <dgm:cxn modelId="{7664DFF7-572D-4270-9D84-D8B150E51FF6}" type="presParOf" srcId="{9B84DEF5-4CF9-4A0A-861F-72AC52E5CC62}" destId="{F0294A39-79BB-435D-B663-161C8DF11CE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2BD21C-6C4F-45AD-88F6-49F7A8F40917}" type="doc">
      <dgm:prSet loTypeId="urn:microsoft.com/office/officeart/2005/8/layout/vList4#2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6122DD12-A0DF-4452-A6A2-AD24ED1D42C9}">
      <dgm:prSet phldrT="[טקסט]" custT="1"/>
      <dgm:spPr/>
      <dgm:t>
        <a:bodyPr/>
        <a:lstStyle/>
        <a:p>
          <a:pPr algn="l" rtl="1"/>
          <a:r>
            <a:rPr lang="en-US" sz="2700" b="1" i="0" u="none" dirty="0" smtClean="0">
              <a:solidFill>
                <a:schemeClr val="tx1"/>
              </a:solidFill>
            </a:rPr>
            <a:t>Doe</a:t>
          </a:r>
          <a:r>
            <a:rPr lang="en-US" sz="2400" b="1" i="0" u="none" dirty="0" smtClean="0">
              <a:solidFill>
                <a:schemeClr val="tx1"/>
              </a:solidFill>
            </a:rPr>
            <a:t>s the use of drafts help you write well?</a:t>
          </a:r>
          <a:endParaRPr lang="he-IL" sz="2700" dirty="0">
            <a:solidFill>
              <a:schemeClr val="tx1"/>
            </a:solidFill>
          </a:endParaRPr>
        </a:p>
      </dgm:t>
    </dgm:pt>
    <dgm:pt modelId="{88A59F29-E4AF-4964-A3CE-0C85880EDCA1}" type="parTrans" cxnId="{F6EF4D14-4AC0-45F6-825D-9F160430D183}">
      <dgm:prSet/>
      <dgm:spPr/>
      <dgm:t>
        <a:bodyPr/>
        <a:lstStyle/>
        <a:p>
          <a:pPr rtl="1"/>
          <a:endParaRPr lang="he-IL"/>
        </a:p>
      </dgm:t>
    </dgm:pt>
    <dgm:pt modelId="{736F5AC7-7B2A-4AEB-9C29-1F92A1C0AC1D}" type="sibTrans" cxnId="{F6EF4D14-4AC0-45F6-825D-9F160430D183}">
      <dgm:prSet/>
      <dgm:spPr/>
      <dgm:t>
        <a:bodyPr/>
        <a:lstStyle/>
        <a:p>
          <a:pPr rtl="1"/>
          <a:endParaRPr lang="he-IL"/>
        </a:p>
      </dgm:t>
    </dgm:pt>
    <dgm:pt modelId="{38E497F5-A901-4AD6-8DF9-5E02CC2C352B}">
      <dgm:prSet phldrT="[טקסט]"/>
      <dgm:spPr/>
      <dgm:t>
        <a:bodyPr/>
        <a:lstStyle/>
        <a:p>
          <a:pPr algn="l" rtl="0"/>
          <a:r>
            <a:rPr lang="en-US" sz="2100" b="1" dirty="0" smtClean="0">
              <a:solidFill>
                <a:schemeClr val="tx1"/>
              </a:solidFill>
            </a:rPr>
            <a:t>At the beginning of the year: 67%</a:t>
          </a:r>
          <a:endParaRPr lang="he-IL" sz="2100" b="1" dirty="0">
            <a:solidFill>
              <a:schemeClr val="tx1"/>
            </a:solidFill>
          </a:endParaRPr>
        </a:p>
      </dgm:t>
    </dgm:pt>
    <dgm:pt modelId="{D403799F-1443-4004-BFF4-AFD84FF5D903}" type="parTrans" cxnId="{85CE8D5C-C14A-4698-9860-749959DA2A38}">
      <dgm:prSet/>
      <dgm:spPr/>
      <dgm:t>
        <a:bodyPr/>
        <a:lstStyle/>
        <a:p>
          <a:pPr rtl="1"/>
          <a:endParaRPr lang="he-IL"/>
        </a:p>
      </dgm:t>
    </dgm:pt>
    <dgm:pt modelId="{77FD1F2C-943B-4D9D-A668-30C9FEAB83BC}" type="sibTrans" cxnId="{85CE8D5C-C14A-4698-9860-749959DA2A38}">
      <dgm:prSet/>
      <dgm:spPr/>
      <dgm:t>
        <a:bodyPr/>
        <a:lstStyle/>
        <a:p>
          <a:pPr rtl="1"/>
          <a:endParaRPr lang="he-IL"/>
        </a:p>
      </dgm:t>
    </dgm:pt>
    <dgm:pt modelId="{C90DBD6B-4ED4-4210-9207-49487533CCB2}">
      <dgm:prSet phldrT="[טקסט]" phldr="1"/>
      <dgm:spPr/>
      <dgm:t>
        <a:bodyPr/>
        <a:lstStyle/>
        <a:p>
          <a:pPr algn="l" rtl="0"/>
          <a:endParaRPr lang="he-IL" sz="2100" dirty="0"/>
        </a:p>
      </dgm:t>
    </dgm:pt>
    <dgm:pt modelId="{398313CC-7646-4435-ACC6-9DCDC36A0058}" type="parTrans" cxnId="{6C5ED4BD-C591-4C11-9E1A-E92E3D045519}">
      <dgm:prSet/>
      <dgm:spPr/>
      <dgm:t>
        <a:bodyPr/>
        <a:lstStyle/>
        <a:p>
          <a:pPr rtl="1"/>
          <a:endParaRPr lang="he-IL"/>
        </a:p>
      </dgm:t>
    </dgm:pt>
    <dgm:pt modelId="{94A091CA-EF1E-435C-8227-54B2A3DA09D5}" type="sibTrans" cxnId="{6C5ED4BD-C591-4C11-9E1A-E92E3D045519}">
      <dgm:prSet/>
      <dgm:spPr/>
      <dgm:t>
        <a:bodyPr/>
        <a:lstStyle/>
        <a:p>
          <a:pPr rtl="1"/>
          <a:endParaRPr lang="he-IL"/>
        </a:p>
      </dgm:t>
    </dgm:pt>
    <dgm:pt modelId="{384CE213-1340-4E99-8E05-72F64419D96C}">
      <dgm:prSet phldrT="[טקסט]" custT="1"/>
      <dgm:spPr/>
      <dgm:t>
        <a:bodyPr/>
        <a:lstStyle/>
        <a:p>
          <a:pPr algn="l" rtl="0"/>
          <a:r>
            <a:rPr lang="en-US" sz="2400" b="1" i="0" u="none" dirty="0" smtClean="0">
              <a:solidFill>
                <a:schemeClr val="tx1"/>
              </a:solidFill>
            </a:rPr>
            <a:t>What would help you improve your writing?</a:t>
          </a:r>
        </a:p>
        <a:p>
          <a:pPr algn="l" rtl="0"/>
          <a:r>
            <a:rPr lang="en-US" sz="2000" b="1" i="0" u="none" dirty="0" smtClean="0">
              <a:solidFill>
                <a:schemeClr val="tx1"/>
              </a:solidFill>
            </a:rPr>
            <a:t>1. </a:t>
          </a:r>
          <a:r>
            <a:rPr lang="en-US" sz="2000" b="1" dirty="0" smtClean="0">
              <a:solidFill>
                <a:schemeClr val="tx1"/>
              </a:solidFill>
            </a:rPr>
            <a:t>Practice</a:t>
          </a:r>
        </a:p>
        <a:p>
          <a:pPr algn="l" rtl="0"/>
          <a:r>
            <a:rPr lang="en-US" sz="2000" b="1" dirty="0" smtClean="0">
              <a:solidFill>
                <a:schemeClr val="tx1"/>
              </a:solidFill>
            </a:rPr>
            <a:t>2. Vocabulary</a:t>
          </a:r>
        </a:p>
        <a:p>
          <a:pPr algn="l" rtl="0"/>
          <a:r>
            <a:rPr lang="en-US" sz="2000" b="1" dirty="0" smtClean="0">
              <a:solidFill>
                <a:schemeClr val="tx1"/>
              </a:solidFill>
            </a:rPr>
            <a:t>3. Songs</a:t>
          </a:r>
          <a:endParaRPr lang="he-IL" sz="2000" b="1" i="0" u="none" dirty="0">
            <a:solidFill>
              <a:schemeClr val="tx1"/>
            </a:solidFill>
          </a:endParaRPr>
        </a:p>
      </dgm:t>
    </dgm:pt>
    <dgm:pt modelId="{2DA5CE1B-57AF-45C6-95EE-DCD1799DEDE8}" type="parTrans" cxnId="{A57C44F9-EA28-4138-8856-1C4B2F0E352F}">
      <dgm:prSet/>
      <dgm:spPr/>
      <dgm:t>
        <a:bodyPr/>
        <a:lstStyle/>
        <a:p>
          <a:pPr rtl="1"/>
          <a:endParaRPr lang="he-IL"/>
        </a:p>
      </dgm:t>
    </dgm:pt>
    <dgm:pt modelId="{BD579A2F-D5E6-4B1A-80E1-0AB4483E6AFC}" type="sibTrans" cxnId="{A57C44F9-EA28-4138-8856-1C4B2F0E352F}">
      <dgm:prSet/>
      <dgm:spPr/>
      <dgm:t>
        <a:bodyPr/>
        <a:lstStyle/>
        <a:p>
          <a:pPr rtl="1"/>
          <a:endParaRPr lang="he-IL"/>
        </a:p>
      </dgm:t>
    </dgm:pt>
    <dgm:pt modelId="{EAF786D2-263E-4928-8963-650CBD1D6B0D}">
      <dgm:prSet phldrT="[טקסט]" phldr="1"/>
      <dgm:spPr/>
      <dgm:t>
        <a:bodyPr/>
        <a:lstStyle/>
        <a:p>
          <a:pPr algn="r" rtl="1"/>
          <a:endParaRPr lang="he-IL" sz="2700" dirty="0"/>
        </a:p>
      </dgm:t>
    </dgm:pt>
    <dgm:pt modelId="{4AB3DD22-190F-47C7-8546-19E6104F56F4}" type="parTrans" cxnId="{AC8F098B-CBAC-4D38-BE57-0D9B7EC7FFE7}">
      <dgm:prSet/>
      <dgm:spPr/>
      <dgm:t>
        <a:bodyPr/>
        <a:lstStyle/>
        <a:p>
          <a:pPr rtl="1"/>
          <a:endParaRPr lang="he-IL"/>
        </a:p>
      </dgm:t>
    </dgm:pt>
    <dgm:pt modelId="{E38B0EA4-0907-4AF6-BB32-2C98A12C4DC2}" type="sibTrans" cxnId="{AC8F098B-CBAC-4D38-BE57-0D9B7EC7FFE7}">
      <dgm:prSet/>
      <dgm:spPr/>
      <dgm:t>
        <a:bodyPr/>
        <a:lstStyle/>
        <a:p>
          <a:pPr rtl="1"/>
          <a:endParaRPr lang="he-IL"/>
        </a:p>
      </dgm:t>
    </dgm:pt>
    <dgm:pt modelId="{1FB82724-5AB7-4DC5-98CB-AA53B7D17078}">
      <dgm:prSet phldrT="[טקסט]" custT="1"/>
      <dgm:spPr/>
      <dgm:t>
        <a:bodyPr/>
        <a:lstStyle/>
        <a:p>
          <a:pPr algn="l" rtl="0"/>
          <a:r>
            <a:rPr lang="en-US" sz="2400" b="1" i="0" u="none" dirty="0" smtClean="0">
              <a:solidFill>
                <a:schemeClr val="tx1"/>
              </a:solidFill>
            </a:rPr>
            <a:t>What would help you improve your writing?</a:t>
          </a:r>
        </a:p>
        <a:p>
          <a:pPr algn="l" rtl="0"/>
          <a:r>
            <a:rPr lang="en-US" sz="2400" b="1" i="0" u="none" dirty="0" smtClean="0">
              <a:solidFill>
                <a:schemeClr val="tx1"/>
              </a:solidFill>
            </a:rPr>
            <a:t>1</a:t>
          </a:r>
          <a:r>
            <a:rPr lang="en-US" sz="1800" b="1" i="0" u="none" dirty="0" smtClean="0">
              <a:solidFill>
                <a:schemeClr val="tx1"/>
              </a:solidFill>
            </a:rPr>
            <a:t>. Relationship with the teacher (trust)</a:t>
          </a:r>
        </a:p>
        <a:p>
          <a:pPr algn="l" rtl="0"/>
          <a:r>
            <a:rPr lang="en-US" sz="1800" b="1" i="0" u="none" dirty="0" smtClean="0">
              <a:solidFill>
                <a:schemeClr val="tx1"/>
              </a:solidFill>
            </a:rPr>
            <a:t>2. “Open your heart &amp; mind.”</a:t>
          </a:r>
        </a:p>
        <a:p>
          <a:pPr algn="l" rtl="0"/>
          <a:r>
            <a:rPr lang="en-US" sz="1800" b="1" i="0" u="none" dirty="0" smtClean="0">
              <a:solidFill>
                <a:schemeClr val="tx1"/>
              </a:solidFill>
            </a:rPr>
            <a:t>3.  Practice</a:t>
          </a:r>
          <a:endParaRPr lang="he-IL" sz="1800" b="1" i="0" u="none" dirty="0">
            <a:solidFill>
              <a:schemeClr val="tx1"/>
            </a:solidFill>
          </a:endParaRPr>
        </a:p>
      </dgm:t>
    </dgm:pt>
    <dgm:pt modelId="{FE8464DA-0C8F-4BCD-B101-39090764CFA7}" type="parTrans" cxnId="{9E1C1CFA-BB36-4D98-AD86-C00B61C32538}">
      <dgm:prSet/>
      <dgm:spPr/>
      <dgm:t>
        <a:bodyPr/>
        <a:lstStyle/>
        <a:p>
          <a:pPr rtl="1"/>
          <a:endParaRPr lang="he-IL"/>
        </a:p>
      </dgm:t>
    </dgm:pt>
    <dgm:pt modelId="{41546662-AABD-4909-8427-0B45646E03C9}" type="sibTrans" cxnId="{9E1C1CFA-BB36-4D98-AD86-C00B61C32538}">
      <dgm:prSet/>
      <dgm:spPr/>
      <dgm:t>
        <a:bodyPr/>
        <a:lstStyle/>
        <a:p>
          <a:pPr rtl="1"/>
          <a:endParaRPr lang="he-IL"/>
        </a:p>
      </dgm:t>
    </dgm:pt>
    <dgm:pt modelId="{61918062-323D-418C-9F36-CFED3161D6B2}">
      <dgm:prSet phldrT="[טקסט]" phldr="1" custT="1"/>
      <dgm:spPr/>
      <dgm:t>
        <a:bodyPr/>
        <a:lstStyle/>
        <a:p>
          <a:pPr algn="r" rtl="1"/>
          <a:endParaRPr lang="he-IL" sz="1800" dirty="0"/>
        </a:p>
      </dgm:t>
    </dgm:pt>
    <dgm:pt modelId="{AE60B4F5-BC33-4A34-899F-31A929C385A2}" type="parTrans" cxnId="{F49A3B31-235F-421E-884F-4188FB42FA6F}">
      <dgm:prSet/>
      <dgm:spPr/>
      <dgm:t>
        <a:bodyPr/>
        <a:lstStyle/>
        <a:p>
          <a:pPr rtl="1"/>
          <a:endParaRPr lang="he-IL"/>
        </a:p>
      </dgm:t>
    </dgm:pt>
    <dgm:pt modelId="{9A1E25BB-2E89-49C4-A66E-8A610DBC2B34}" type="sibTrans" cxnId="{F49A3B31-235F-421E-884F-4188FB42FA6F}">
      <dgm:prSet/>
      <dgm:spPr/>
      <dgm:t>
        <a:bodyPr/>
        <a:lstStyle/>
        <a:p>
          <a:pPr rtl="1"/>
          <a:endParaRPr lang="he-IL"/>
        </a:p>
      </dgm:t>
    </dgm:pt>
    <dgm:pt modelId="{461214C8-9C9C-4AF3-B909-C3E2D1F3F61D}">
      <dgm:prSet phldrT="[טקסט]"/>
      <dgm:spPr/>
      <dgm:t>
        <a:bodyPr/>
        <a:lstStyle/>
        <a:p>
          <a:pPr algn="l" rtl="0"/>
          <a:endParaRPr lang="he-IL" sz="2100" dirty="0"/>
        </a:p>
      </dgm:t>
    </dgm:pt>
    <dgm:pt modelId="{037D11E4-D820-4C9E-95C6-14AB189DE634}" type="parTrans" cxnId="{4D810C0C-154C-485D-9A22-3894CC4DC654}">
      <dgm:prSet/>
      <dgm:spPr/>
      <dgm:t>
        <a:bodyPr/>
        <a:lstStyle/>
        <a:p>
          <a:pPr rtl="1"/>
          <a:endParaRPr lang="he-IL"/>
        </a:p>
      </dgm:t>
    </dgm:pt>
    <dgm:pt modelId="{10BF4DA4-3816-4761-8CA9-CB3D7D3E2082}" type="sibTrans" cxnId="{4D810C0C-154C-485D-9A22-3894CC4DC654}">
      <dgm:prSet/>
      <dgm:spPr/>
      <dgm:t>
        <a:bodyPr/>
        <a:lstStyle/>
        <a:p>
          <a:pPr rtl="1"/>
          <a:endParaRPr lang="he-IL"/>
        </a:p>
      </dgm:t>
    </dgm:pt>
    <dgm:pt modelId="{4A4B3CB3-E39C-4614-AAEF-DD6767BFC050}">
      <dgm:prSet phldrT="[טקסט]"/>
      <dgm:spPr/>
      <dgm:t>
        <a:bodyPr/>
        <a:lstStyle/>
        <a:p>
          <a:pPr algn="l" rtl="0"/>
          <a:r>
            <a:rPr lang="en-US" sz="2100" b="1" dirty="0" smtClean="0">
              <a:solidFill>
                <a:schemeClr val="tx1"/>
              </a:solidFill>
            </a:rPr>
            <a:t>At the end of the year: 85%</a:t>
          </a:r>
          <a:endParaRPr lang="he-IL" sz="2100" b="1" dirty="0">
            <a:solidFill>
              <a:schemeClr val="tx1"/>
            </a:solidFill>
          </a:endParaRPr>
        </a:p>
      </dgm:t>
    </dgm:pt>
    <dgm:pt modelId="{0B76E72B-8316-474C-96B1-CCD698087412}" type="parTrans" cxnId="{E113278D-D43A-4D0E-952C-41331775A29C}">
      <dgm:prSet/>
      <dgm:spPr/>
      <dgm:t>
        <a:bodyPr/>
        <a:lstStyle/>
        <a:p>
          <a:pPr rtl="1"/>
          <a:endParaRPr lang="he-IL"/>
        </a:p>
      </dgm:t>
    </dgm:pt>
    <dgm:pt modelId="{AD3BFB5E-073E-4E10-9AE2-407F31312546}" type="sibTrans" cxnId="{E113278D-D43A-4D0E-952C-41331775A29C}">
      <dgm:prSet/>
      <dgm:spPr/>
      <dgm:t>
        <a:bodyPr/>
        <a:lstStyle/>
        <a:p>
          <a:pPr rtl="1"/>
          <a:endParaRPr lang="he-IL"/>
        </a:p>
      </dgm:t>
    </dgm:pt>
    <dgm:pt modelId="{CDA8C105-DA2D-4516-8566-D8D092EABA65}">
      <dgm:prSet phldrT="[טקסט]"/>
      <dgm:spPr/>
      <dgm:t>
        <a:bodyPr/>
        <a:lstStyle/>
        <a:p>
          <a:pPr algn="l" rtl="0"/>
          <a:endParaRPr lang="he-IL" sz="2700" dirty="0"/>
        </a:p>
      </dgm:t>
    </dgm:pt>
    <dgm:pt modelId="{98E39053-5DAC-4BA2-8265-6B447A2DE0BF}" type="parTrans" cxnId="{11C8D216-ED3A-4E6F-BB09-B6F71E5126C0}">
      <dgm:prSet/>
      <dgm:spPr/>
      <dgm:t>
        <a:bodyPr/>
        <a:lstStyle/>
        <a:p>
          <a:pPr rtl="1"/>
          <a:endParaRPr lang="he-IL"/>
        </a:p>
      </dgm:t>
    </dgm:pt>
    <dgm:pt modelId="{665CFC5C-547A-4296-B6D1-483D025FF7E8}" type="sibTrans" cxnId="{11C8D216-ED3A-4E6F-BB09-B6F71E5126C0}">
      <dgm:prSet/>
      <dgm:spPr/>
      <dgm:t>
        <a:bodyPr/>
        <a:lstStyle/>
        <a:p>
          <a:pPr rtl="1"/>
          <a:endParaRPr lang="he-IL"/>
        </a:p>
      </dgm:t>
    </dgm:pt>
    <dgm:pt modelId="{FB0C2DAD-4513-4E57-A92C-FD5F7A9A5EE2}" type="pres">
      <dgm:prSet presAssocID="{582BD21C-6C4F-45AD-88F6-49F7A8F409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5F7EEC2-B0FC-453B-906A-F853DCFBCCF0}" type="pres">
      <dgm:prSet presAssocID="{6122DD12-A0DF-4452-A6A2-AD24ED1D42C9}" presName="comp" presStyleCnt="0"/>
      <dgm:spPr/>
      <dgm:t>
        <a:bodyPr/>
        <a:lstStyle/>
        <a:p>
          <a:pPr rtl="1"/>
          <a:endParaRPr lang="he-IL"/>
        </a:p>
      </dgm:t>
    </dgm:pt>
    <dgm:pt modelId="{80529491-98AC-49BF-81F5-30B0CC7FB751}" type="pres">
      <dgm:prSet presAssocID="{6122DD12-A0DF-4452-A6A2-AD24ED1D42C9}" presName="box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A49EAFA-9329-45DF-AFEF-DFA35AED2A6B}" type="pres">
      <dgm:prSet presAssocID="{6122DD12-A0DF-4452-A6A2-AD24ED1D42C9}" presName="img" presStyleLbl="fgImgPlace1" presStyleIdx="0" presStyleCnt="3"/>
      <dgm:spPr/>
      <dgm:t>
        <a:bodyPr/>
        <a:lstStyle/>
        <a:p>
          <a:pPr rtl="1"/>
          <a:endParaRPr lang="he-IL"/>
        </a:p>
      </dgm:t>
    </dgm:pt>
    <dgm:pt modelId="{87CD8D2B-B985-4A5D-9A0E-AB67B5982979}" type="pres">
      <dgm:prSet presAssocID="{6122DD12-A0DF-4452-A6A2-AD24ED1D42C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3A82BB-8C00-4A0C-A203-7D7D4299E525}" type="pres">
      <dgm:prSet presAssocID="{736F5AC7-7B2A-4AEB-9C29-1F92A1C0AC1D}" presName="spacer" presStyleCnt="0"/>
      <dgm:spPr/>
      <dgm:t>
        <a:bodyPr/>
        <a:lstStyle/>
        <a:p>
          <a:pPr rtl="1"/>
          <a:endParaRPr lang="he-IL"/>
        </a:p>
      </dgm:t>
    </dgm:pt>
    <dgm:pt modelId="{71DD58AB-169A-4872-82D2-C610095783C9}" type="pres">
      <dgm:prSet presAssocID="{384CE213-1340-4E99-8E05-72F64419D96C}" presName="comp" presStyleCnt="0"/>
      <dgm:spPr/>
      <dgm:t>
        <a:bodyPr/>
        <a:lstStyle/>
        <a:p>
          <a:pPr rtl="1"/>
          <a:endParaRPr lang="he-IL"/>
        </a:p>
      </dgm:t>
    </dgm:pt>
    <dgm:pt modelId="{0FAC16BC-648A-4F66-B0FA-DC2B937167C1}" type="pres">
      <dgm:prSet presAssocID="{384CE213-1340-4E99-8E05-72F64419D96C}" presName="box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16AA90C-4198-499D-89D1-A23538378072}" type="pres">
      <dgm:prSet presAssocID="{384CE213-1340-4E99-8E05-72F64419D96C}" presName="img" presStyleLbl="fgImgPlace1" presStyleIdx="1" presStyleCnt="3"/>
      <dgm:spPr/>
      <dgm:t>
        <a:bodyPr/>
        <a:lstStyle/>
        <a:p>
          <a:pPr rtl="1"/>
          <a:endParaRPr lang="he-IL"/>
        </a:p>
      </dgm:t>
    </dgm:pt>
    <dgm:pt modelId="{3A806E9F-BFA3-4423-B8CB-71FE78EA8FEA}" type="pres">
      <dgm:prSet presAssocID="{384CE213-1340-4E99-8E05-72F64419D9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322025A-44A8-4E1F-995C-76FCB9633745}" type="pres">
      <dgm:prSet presAssocID="{BD579A2F-D5E6-4B1A-80E1-0AB4483E6AFC}" presName="spacer" presStyleCnt="0"/>
      <dgm:spPr/>
      <dgm:t>
        <a:bodyPr/>
        <a:lstStyle/>
        <a:p>
          <a:pPr rtl="1"/>
          <a:endParaRPr lang="he-IL"/>
        </a:p>
      </dgm:t>
    </dgm:pt>
    <dgm:pt modelId="{29AACF12-355A-48F8-A376-5BB69AF3A163}" type="pres">
      <dgm:prSet presAssocID="{1FB82724-5AB7-4DC5-98CB-AA53B7D17078}" presName="comp" presStyleCnt="0"/>
      <dgm:spPr/>
      <dgm:t>
        <a:bodyPr/>
        <a:lstStyle/>
        <a:p>
          <a:pPr rtl="1"/>
          <a:endParaRPr lang="he-IL"/>
        </a:p>
      </dgm:t>
    </dgm:pt>
    <dgm:pt modelId="{B4EF51D2-CB82-49DE-BE05-6F25E31C1E3A}" type="pres">
      <dgm:prSet presAssocID="{1FB82724-5AB7-4DC5-98CB-AA53B7D17078}" presName="box" presStyleLbl="node1" presStyleIdx="2" presStyleCnt="3" custLinFactNeighborX="-61" custLinFactNeighborY="3723"/>
      <dgm:spPr/>
      <dgm:t>
        <a:bodyPr/>
        <a:lstStyle/>
        <a:p>
          <a:pPr rtl="1"/>
          <a:endParaRPr lang="he-IL"/>
        </a:p>
      </dgm:t>
    </dgm:pt>
    <dgm:pt modelId="{6AD0B819-EB37-434A-BC9F-649630842D46}" type="pres">
      <dgm:prSet presAssocID="{1FB82724-5AB7-4DC5-98CB-AA53B7D17078}" presName="img" presStyleLbl="fgImgPlace1" presStyleIdx="2" presStyleCnt="3"/>
      <dgm:spPr/>
      <dgm:t>
        <a:bodyPr/>
        <a:lstStyle/>
        <a:p>
          <a:pPr rtl="1"/>
          <a:endParaRPr lang="he-IL"/>
        </a:p>
      </dgm:t>
    </dgm:pt>
    <dgm:pt modelId="{02141285-708D-4987-ACF2-7383110E6D87}" type="pres">
      <dgm:prSet presAssocID="{1FB82724-5AB7-4DC5-98CB-AA53B7D1707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9A26952-7347-4B99-91E9-60EDC0EB1387}" type="presOf" srcId="{61918062-323D-418C-9F36-CFED3161D6B2}" destId="{B4EF51D2-CB82-49DE-BE05-6F25E31C1E3A}" srcOrd="0" destOrd="1" presId="urn:microsoft.com/office/officeart/2005/8/layout/vList4#2"/>
    <dgm:cxn modelId="{E22A333B-CAB1-4DA8-92AD-6724F6599DFD}" type="presOf" srcId="{6122DD12-A0DF-4452-A6A2-AD24ED1D42C9}" destId="{80529491-98AC-49BF-81F5-30B0CC7FB751}" srcOrd="0" destOrd="0" presId="urn:microsoft.com/office/officeart/2005/8/layout/vList4#2"/>
    <dgm:cxn modelId="{3B110E80-796E-4734-8D5C-6AAE6DF707E5}" type="presOf" srcId="{6122DD12-A0DF-4452-A6A2-AD24ED1D42C9}" destId="{87CD8D2B-B985-4A5D-9A0E-AB67B5982979}" srcOrd="1" destOrd="0" presId="urn:microsoft.com/office/officeart/2005/8/layout/vList4#2"/>
    <dgm:cxn modelId="{E8E861DF-6D5A-4982-8EE7-1D6CA81ACFE3}" type="presOf" srcId="{4A4B3CB3-E39C-4614-AAEF-DD6767BFC050}" destId="{87CD8D2B-B985-4A5D-9A0E-AB67B5982979}" srcOrd="1" destOrd="2" presId="urn:microsoft.com/office/officeart/2005/8/layout/vList4#2"/>
    <dgm:cxn modelId="{5EF53C04-102A-4400-ABAA-2F904FBE25D2}" type="presOf" srcId="{CDA8C105-DA2D-4516-8566-D8D092EABA65}" destId="{3A806E9F-BFA3-4423-B8CB-71FE78EA8FEA}" srcOrd="1" destOrd="1" presId="urn:microsoft.com/office/officeart/2005/8/layout/vList4#2"/>
    <dgm:cxn modelId="{5B2CE6B0-E733-40AC-A519-A17A7F763BFF}" type="presOf" srcId="{461214C8-9C9C-4AF3-B909-C3E2D1F3F61D}" destId="{87CD8D2B-B985-4A5D-9A0E-AB67B5982979}" srcOrd="1" destOrd="3" presId="urn:microsoft.com/office/officeart/2005/8/layout/vList4#2"/>
    <dgm:cxn modelId="{9E1C1CFA-BB36-4D98-AD86-C00B61C32538}" srcId="{582BD21C-6C4F-45AD-88F6-49F7A8F40917}" destId="{1FB82724-5AB7-4DC5-98CB-AA53B7D17078}" srcOrd="2" destOrd="0" parTransId="{FE8464DA-0C8F-4BCD-B101-39090764CFA7}" sibTransId="{41546662-AABD-4909-8427-0B45646E03C9}"/>
    <dgm:cxn modelId="{472BC0D3-7835-447F-88F1-D065285AF2AD}" type="presOf" srcId="{61918062-323D-418C-9F36-CFED3161D6B2}" destId="{02141285-708D-4987-ACF2-7383110E6D87}" srcOrd="1" destOrd="1" presId="urn:microsoft.com/office/officeart/2005/8/layout/vList4#2"/>
    <dgm:cxn modelId="{A26DB6D0-FF83-414E-976C-8578DD85D0BD}" type="presOf" srcId="{38E497F5-A901-4AD6-8DF9-5E02CC2C352B}" destId="{80529491-98AC-49BF-81F5-30B0CC7FB751}" srcOrd="0" destOrd="1" presId="urn:microsoft.com/office/officeart/2005/8/layout/vList4#2"/>
    <dgm:cxn modelId="{4F3B8B4F-F904-4999-BDF9-5A991C0C65FD}" type="presOf" srcId="{EAF786D2-263E-4928-8963-650CBD1D6B0D}" destId="{3A806E9F-BFA3-4423-B8CB-71FE78EA8FEA}" srcOrd="1" destOrd="2" presId="urn:microsoft.com/office/officeart/2005/8/layout/vList4#2"/>
    <dgm:cxn modelId="{5653BB11-A7DF-4117-B8DF-32793671EE77}" type="presOf" srcId="{582BD21C-6C4F-45AD-88F6-49F7A8F40917}" destId="{FB0C2DAD-4513-4E57-A92C-FD5F7A9A5EE2}" srcOrd="0" destOrd="0" presId="urn:microsoft.com/office/officeart/2005/8/layout/vList4#2"/>
    <dgm:cxn modelId="{6C5ED4BD-C591-4C11-9E1A-E92E3D045519}" srcId="{6122DD12-A0DF-4452-A6A2-AD24ED1D42C9}" destId="{C90DBD6B-4ED4-4210-9207-49487533CCB2}" srcOrd="3" destOrd="0" parTransId="{398313CC-7646-4435-ACC6-9DCDC36A0058}" sibTransId="{94A091CA-EF1E-435C-8227-54B2A3DA09D5}"/>
    <dgm:cxn modelId="{53F52E23-3162-49E5-8098-A76856541ADC}" type="presOf" srcId="{C90DBD6B-4ED4-4210-9207-49487533CCB2}" destId="{80529491-98AC-49BF-81F5-30B0CC7FB751}" srcOrd="0" destOrd="4" presId="urn:microsoft.com/office/officeart/2005/8/layout/vList4#2"/>
    <dgm:cxn modelId="{4D810C0C-154C-485D-9A22-3894CC4DC654}" srcId="{6122DD12-A0DF-4452-A6A2-AD24ED1D42C9}" destId="{461214C8-9C9C-4AF3-B909-C3E2D1F3F61D}" srcOrd="2" destOrd="0" parTransId="{037D11E4-D820-4C9E-95C6-14AB189DE634}" sibTransId="{10BF4DA4-3816-4761-8CA9-CB3D7D3E2082}"/>
    <dgm:cxn modelId="{3E9AF9FC-EC89-443F-86A8-D3B69ACABE49}" type="presOf" srcId="{1FB82724-5AB7-4DC5-98CB-AA53B7D17078}" destId="{02141285-708D-4987-ACF2-7383110E6D87}" srcOrd="1" destOrd="0" presId="urn:microsoft.com/office/officeart/2005/8/layout/vList4#2"/>
    <dgm:cxn modelId="{589497DE-5A5C-45BB-8E4F-E2C8ABC54AA1}" type="presOf" srcId="{4A4B3CB3-E39C-4614-AAEF-DD6767BFC050}" destId="{80529491-98AC-49BF-81F5-30B0CC7FB751}" srcOrd="0" destOrd="2" presId="urn:microsoft.com/office/officeart/2005/8/layout/vList4#2"/>
    <dgm:cxn modelId="{11C8D216-ED3A-4E6F-BB09-B6F71E5126C0}" srcId="{384CE213-1340-4E99-8E05-72F64419D96C}" destId="{CDA8C105-DA2D-4516-8566-D8D092EABA65}" srcOrd="0" destOrd="0" parTransId="{98E39053-5DAC-4BA2-8265-6B447A2DE0BF}" sibTransId="{665CFC5C-547A-4296-B6D1-483D025FF7E8}"/>
    <dgm:cxn modelId="{2172A80B-18E1-4BA9-BD20-30B4FC64ADDA}" type="presOf" srcId="{1FB82724-5AB7-4DC5-98CB-AA53B7D17078}" destId="{B4EF51D2-CB82-49DE-BE05-6F25E31C1E3A}" srcOrd="0" destOrd="0" presId="urn:microsoft.com/office/officeart/2005/8/layout/vList4#2"/>
    <dgm:cxn modelId="{BBF28784-D626-4971-ADBC-4EE70B444E42}" type="presOf" srcId="{38E497F5-A901-4AD6-8DF9-5E02CC2C352B}" destId="{87CD8D2B-B985-4A5D-9A0E-AB67B5982979}" srcOrd="1" destOrd="1" presId="urn:microsoft.com/office/officeart/2005/8/layout/vList4#2"/>
    <dgm:cxn modelId="{6DAB2505-4B36-4C2A-B975-7C1DC2EFAF13}" type="presOf" srcId="{461214C8-9C9C-4AF3-B909-C3E2D1F3F61D}" destId="{80529491-98AC-49BF-81F5-30B0CC7FB751}" srcOrd="0" destOrd="3" presId="urn:microsoft.com/office/officeart/2005/8/layout/vList4#2"/>
    <dgm:cxn modelId="{A896AC2A-4AA1-44AE-A7A7-1784E4FEEC03}" type="presOf" srcId="{384CE213-1340-4E99-8E05-72F64419D96C}" destId="{3A806E9F-BFA3-4423-B8CB-71FE78EA8FEA}" srcOrd="1" destOrd="0" presId="urn:microsoft.com/office/officeart/2005/8/layout/vList4#2"/>
    <dgm:cxn modelId="{B91BA237-9A98-4B10-892E-7C5F2A84EB52}" type="presOf" srcId="{384CE213-1340-4E99-8E05-72F64419D96C}" destId="{0FAC16BC-648A-4F66-B0FA-DC2B937167C1}" srcOrd="0" destOrd="0" presId="urn:microsoft.com/office/officeart/2005/8/layout/vList4#2"/>
    <dgm:cxn modelId="{F49A3B31-235F-421E-884F-4188FB42FA6F}" srcId="{1FB82724-5AB7-4DC5-98CB-AA53B7D17078}" destId="{61918062-323D-418C-9F36-CFED3161D6B2}" srcOrd="0" destOrd="0" parTransId="{AE60B4F5-BC33-4A34-899F-31A929C385A2}" sibTransId="{9A1E25BB-2E89-49C4-A66E-8A610DBC2B34}"/>
    <dgm:cxn modelId="{F6EF4D14-4AC0-45F6-825D-9F160430D183}" srcId="{582BD21C-6C4F-45AD-88F6-49F7A8F40917}" destId="{6122DD12-A0DF-4452-A6A2-AD24ED1D42C9}" srcOrd="0" destOrd="0" parTransId="{88A59F29-E4AF-4964-A3CE-0C85880EDCA1}" sibTransId="{736F5AC7-7B2A-4AEB-9C29-1F92A1C0AC1D}"/>
    <dgm:cxn modelId="{94EF039A-DC57-4481-AAD2-9F61583300BB}" type="presOf" srcId="{C90DBD6B-4ED4-4210-9207-49487533CCB2}" destId="{87CD8D2B-B985-4A5D-9A0E-AB67B5982979}" srcOrd="1" destOrd="4" presId="urn:microsoft.com/office/officeart/2005/8/layout/vList4#2"/>
    <dgm:cxn modelId="{7BBEBB4D-661D-4508-8926-948E5ED3EEB3}" type="presOf" srcId="{EAF786D2-263E-4928-8963-650CBD1D6B0D}" destId="{0FAC16BC-648A-4F66-B0FA-DC2B937167C1}" srcOrd="0" destOrd="2" presId="urn:microsoft.com/office/officeart/2005/8/layout/vList4#2"/>
    <dgm:cxn modelId="{A57C44F9-EA28-4138-8856-1C4B2F0E352F}" srcId="{582BD21C-6C4F-45AD-88F6-49F7A8F40917}" destId="{384CE213-1340-4E99-8E05-72F64419D96C}" srcOrd="1" destOrd="0" parTransId="{2DA5CE1B-57AF-45C6-95EE-DCD1799DEDE8}" sibTransId="{BD579A2F-D5E6-4B1A-80E1-0AB4483E6AFC}"/>
    <dgm:cxn modelId="{F3365092-63B3-4DAE-AEFA-9202805B3F48}" type="presOf" srcId="{CDA8C105-DA2D-4516-8566-D8D092EABA65}" destId="{0FAC16BC-648A-4F66-B0FA-DC2B937167C1}" srcOrd="0" destOrd="1" presId="urn:microsoft.com/office/officeart/2005/8/layout/vList4#2"/>
    <dgm:cxn modelId="{85CE8D5C-C14A-4698-9860-749959DA2A38}" srcId="{6122DD12-A0DF-4452-A6A2-AD24ED1D42C9}" destId="{38E497F5-A901-4AD6-8DF9-5E02CC2C352B}" srcOrd="0" destOrd="0" parTransId="{D403799F-1443-4004-BFF4-AFD84FF5D903}" sibTransId="{77FD1F2C-943B-4D9D-A668-30C9FEAB83BC}"/>
    <dgm:cxn modelId="{E113278D-D43A-4D0E-952C-41331775A29C}" srcId="{6122DD12-A0DF-4452-A6A2-AD24ED1D42C9}" destId="{4A4B3CB3-E39C-4614-AAEF-DD6767BFC050}" srcOrd="1" destOrd="0" parTransId="{0B76E72B-8316-474C-96B1-CCD698087412}" sibTransId="{AD3BFB5E-073E-4E10-9AE2-407F31312546}"/>
    <dgm:cxn modelId="{AC8F098B-CBAC-4D38-BE57-0D9B7EC7FFE7}" srcId="{384CE213-1340-4E99-8E05-72F64419D96C}" destId="{EAF786D2-263E-4928-8963-650CBD1D6B0D}" srcOrd="1" destOrd="0" parTransId="{4AB3DD22-190F-47C7-8546-19E6104F56F4}" sibTransId="{E38B0EA4-0907-4AF6-BB32-2C98A12C4DC2}"/>
    <dgm:cxn modelId="{861AE8FA-95FB-48C4-B49E-C78651CBD44B}" type="presParOf" srcId="{FB0C2DAD-4513-4E57-A92C-FD5F7A9A5EE2}" destId="{05F7EEC2-B0FC-453B-906A-F853DCFBCCF0}" srcOrd="0" destOrd="0" presId="urn:microsoft.com/office/officeart/2005/8/layout/vList4#2"/>
    <dgm:cxn modelId="{7BC2A8B7-BF0A-42FB-823D-9931F0BE6697}" type="presParOf" srcId="{05F7EEC2-B0FC-453B-906A-F853DCFBCCF0}" destId="{80529491-98AC-49BF-81F5-30B0CC7FB751}" srcOrd="0" destOrd="0" presId="urn:microsoft.com/office/officeart/2005/8/layout/vList4#2"/>
    <dgm:cxn modelId="{B2FDA917-99C1-4C3E-A07F-21EC5CD43C27}" type="presParOf" srcId="{05F7EEC2-B0FC-453B-906A-F853DCFBCCF0}" destId="{AA49EAFA-9329-45DF-AFEF-DFA35AED2A6B}" srcOrd="1" destOrd="0" presId="urn:microsoft.com/office/officeart/2005/8/layout/vList4#2"/>
    <dgm:cxn modelId="{935A4934-60D4-4F5E-8C60-6B4DBE3AF5D5}" type="presParOf" srcId="{05F7EEC2-B0FC-453B-906A-F853DCFBCCF0}" destId="{87CD8D2B-B985-4A5D-9A0E-AB67B5982979}" srcOrd="2" destOrd="0" presId="urn:microsoft.com/office/officeart/2005/8/layout/vList4#2"/>
    <dgm:cxn modelId="{3B1F2B2D-0E33-46CE-9330-BA6A9E80B1A2}" type="presParOf" srcId="{FB0C2DAD-4513-4E57-A92C-FD5F7A9A5EE2}" destId="{053A82BB-8C00-4A0C-A203-7D7D4299E525}" srcOrd="1" destOrd="0" presId="urn:microsoft.com/office/officeart/2005/8/layout/vList4#2"/>
    <dgm:cxn modelId="{33EDEF20-B2B8-4589-BC7F-9189E2B35CC9}" type="presParOf" srcId="{FB0C2DAD-4513-4E57-A92C-FD5F7A9A5EE2}" destId="{71DD58AB-169A-4872-82D2-C610095783C9}" srcOrd="2" destOrd="0" presId="urn:microsoft.com/office/officeart/2005/8/layout/vList4#2"/>
    <dgm:cxn modelId="{17E01865-6165-454D-9A0E-D19615D8264C}" type="presParOf" srcId="{71DD58AB-169A-4872-82D2-C610095783C9}" destId="{0FAC16BC-648A-4F66-B0FA-DC2B937167C1}" srcOrd="0" destOrd="0" presId="urn:microsoft.com/office/officeart/2005/8/layout/vList4#2"/>
    <dgm:cxn modelId="{B3654B96-484F-4902-A935-A4FC23EFF69F}" type="presParOf" srcId="{71DD58AB-169A-4872-82D2-C610095783C9}" destId="{C16AA90C-4198-499D-89D1-A23538378072}" srcOrd="1" destOrd="0" presId="urn:microsoft.com/office/officeart/2005/8/layout/vList4#2"/>
    <dgm:cxn modelId="{8F025DC8-22CD-4467-832F-9389D43A6DBC}" type="presParOf" srcId="{71DD58AB-169A-4872-82D2-C610095783C9}" destId="{3A806E9F-BFA3-4423-B8CB-71FE78EA8FEA}" srcOrd="2" destOrd="0" presId="urn:microsoft.com/office/officeart/2005/8/layout/vList4#2"/>
    <dgm:cxn modelId="{669CA8D9-3FCE-493E-8EA5-C1DA9D47116E}" type="presParOf" srcId="{FB0C2DAD-4513-4E57-A92C-FD5F7A9A5EE2}" destId="{F322025A-44A8-4E1F-995C-76FCB9633745}" srcOrd="3" destOrd="0" presId="urn:microsoft.com/office/officeart/2005/8/layout/vList4#2"/>
    <dgm:cxn modelId="{A808D0C5-16C2-4C0B-91DA-189D05BF740D}" type="presParOf" srcId="{FB0C2DAD-4513-4E57-A92C-FD5F7A9A5EE2}" destId="{29AACF12-355A-48F8-A376-5BB69AF3A163}" srcOrd="4" destOrd="0" presId="urn:microsoft.com/office/officeart/2005/8/layout/vList4#2"/>
    <dgm:cxn modelId="{BAF0338D-CBD5-4ED6-A153-33CA87806C4F}" type="presParOf" srcId="{29AACF12-355A-48F8-A376-5BB69AF3A163}" destId="{B4EF51D2-CB82-49DE-BE05-6F25E31C1E3A}" srcOrd="0" destOrd="0" presId="urn:microsoft.com/office/officeart/2005/8/layout/vList4#2"/>
    <dgm:cxn modelId="{F7A7E7D3-3AF6-4658-9514-99D1CD5D1E52}" type="presParOf" srcId="{29AACF12-355A-48F8-A376-5BB69AF3A163}" destId="{6AD0B819-EB37-434A-BC9F-649630842D46}" srcOrd="1" destOrd="0" presId="urn:microsoft.com/office/officeart/2005/8/layout/vList4#2"/>
    <dgm:cxn modelId="{738600B5-2C30-41B0-943A-0E2CB4F43815}" type="presParOf" srcId="{29AACF12-355A-48F8-A376-5BB69AF3A163}" destId="{02141285-708D-4987-ACF2-7383110E6D8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8C6E92-EC9D-48CE-BA43-CF4D08993B5C}">
      <dsp:nvSpPr>
        <dsp:cNvPr id="0" name=""/>
        <dsp:cNvSpPr/>
      </dsp:nvSpPr>
      <dsp:spPr>
        <a:xfrm>
          <a:off x="1417522" y="240549"/>
          <a:ext cx="2844766" cy="9879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59A6E-CFFA-4CE3-83D4-1B06AA73CFB2}">
      <dsp:nvSpPr>
        <dsp:cNvPr id="0" name=""/>
        <dsp:cNvSpPr/>
      </dsp:nvSpPr>
      <dsp:spPr>
        <a:xfrm>
          <a:off x="2689050" y="2959527"/>
          <a:ext cx="551311" cy="35283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9587-545E-4AE8-B622-96DF0E9D560C}">
      <dsp:nvSpPr>
        <dsp:cNvPr id="0" name=""/>
        <dsp:cNvSpPr/>
      </dsp:nvSpPr>
      <dsp:spPr>
        <a:xfrm>
          <a:off x="1512171" y="2941974"/>
          <a:ext cx="2646294" cy="66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accent5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5"/>
              </a:solidFill>
            </a:rPr>
            <a:t>on the pupil's first attempt</a:t>
          </a:r>
          <a:endParaRPr lang="he-IL" sz="1400" b="1" kern="1200" dirty="0">
            <a:solidFill>
              <a:schemeClr val="accent5"/>
            </a:solidFill>
          </a:endParaRPr>
        </a:p>
      </dsp:txBody>
      <dsp:txXfrm>
        <a:off x="1512171" y="2941974"/>
        <a:ext cx="2646294" cy="661573"/>
      </dsp:txXfrm>
    </dsp:sp>
    <dsp:sp modelId="{E45A2D25-EC59-4137-AB21-AEEFCA830F34}">
      <dsp:nvSpPr>
        <dsp:cNvPr id="0" name=""/>
        <dsp:cNvSpPr/>
      </dsp:nvSpPr>
      <dsp:spPr>
        <a:xfrm>
          <a:off x="2243019" y="1078983"/>
          <a:ext cx="1409885" cy="1443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Grammatically correct</a:t>
          </a:r>
          <a:endParaRPr lang="he-IL" sz="1050" b="1" kern="1200" dirty="0"/>
        </a:p>
      </dsp:txBody>
      <dsp:txXfrm>
        <a:off x="2243019" y="1078983"/>
        <a:ext cx="1409885" cy="1443993"/>
      </dsp:txXfrm>
    </dsp:sp>
    <dsp:sp modelId="{6D8EF9B2-5E32-4CD5-87CA-5A395967D4EF}">
      <dsp:nvSpPr>
        <dsp:cNvPr id="0" name=""/>
        <dsp:cNvSpPr/>
      </dsp:nvSpPr>
      <dsp:spPr>
        <a:xfrm>
          <a:off x="1668184" y="391241"/>
          <a:ext cx="1139378" cy="959235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5"/>
              </a:solidFill>
            </a:rPr>
            <a:t>organized</a:t>
          </a:r>
          <a:endParaRPr lang="he-IL" sz="1200" b="1" kern="1200" dirty="0">
            <a:solidFill>
              <a:schemeClr val="accent5"/>
            </a:solidFill>
          </a:endParaRPr>
        </a:p>
      </dsp:txBody>
      <dsp:txXfrm>
        <a:off x="1668184" y="391241"/>
        <a:ext cx="1139378" cy="959235"/>
      </dsp:txXfrm>
    </dsp:sp>
    <dsp:sp modelId="{BDCD4AAF-8346-4C98-B4BC-BA185FCAE9BC}">
      <dsp:nvSpPr>
        <dsp:cNvPr id="0" name=""/>
        <dsp:cNvSpPr/>
      </dsp:nvSpPr>
      <dsp:spPr>
        <a:xfrm>
          <a:off x="2766481" y="170716"/>
          <a:ext cx="1106948" cy="1025177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5"/>
              </a:solidFill>
            </a:rPr>
            <a:t>structured</a:t>
          </a:r>
          <a:endParaRPr lang="he-IL" sz="1200" b="1" kern="1200" dirty="0">
            <a:solidFill>
              <a:schemeClr val="accent5"/>
            </a:solidFill>
          </a:endParaRPr>
        </a:p>
      </dsp:txBody>
      <dsp:txXfrm>
        <a:off x="2766481" y="170716"/>
        <a:ext cx="1106948" cy="1025177"/>
      </dsp:txXfrm>
    </dsp:sp>
    <dsp:sp modelId="{930FBEF1-6E00-4176-934E-E6267032B9D6}">
      <dsp:nvSpPr>
        <dsp:cNvPr id="0" name=""/>
        <dsp:cNvSpPr/>
      </dsp:nvSpPr>
      <dsp:spPr>
        <a:xfrm>
          <a:off x="1444638" y="93610"/>
          <a:ext cx="3019853" cy="285870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D2CA3D-2BF5-4F26-8177-5D03F02944CF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9</a:t>
          </a:r>
          <a:r>
            <a:rPr lang="en-US" sz="2800" b="1" kern="1200" baseline="30000" dirty="0" smtClean="0">
              <a:solidFill>
                <a:schemeClr val="tx1"/>
              </a:solidFill>
            </a:rPr>
            <a:t>th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30000" dirty="0" smtClean="0">
              <a:solidFill>
                <a:schemeClr val="tx1"/>
              </a:solidFill>
            </a:rPr>
            <a:t>grade</a:t>
          </a:r>
          <a:endParaRPr lang="he-IL" sz="2800" b="1" kern="1200" dirty="0">
            <a:solidFill>
              <a:schemeClr val="tx1"/>
            </a:solidFill>
          </a:endParaRPr>
        </a:p>
      </dsp:txBody>
      <dsp:txXfrm rot="5400000">
        <a:off x="2630104" y="97992"/>
        <a:ext cx="1506471" cy="1310630"/>
      </dsp:txXfrm>
    </dsp:sp>
    <dsp:sp modelId="{B9E81101-290E-4ECB-B097-4BAEFEC91443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/>
        </a:p>
      </dsp:txBody>
      <dsp:txXfrm>
        <a:off x="4078426" y="301365"/>
        <a:ext cx="1681222" cy="903882"/>
      </dsp:txXfrm>
    </dsp:sp>
    <dsp:sp modelId="{9E23CE5A-E999-41C8-9BDA-991ECEA38FC6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Darka</a:t>
          </a: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(southern Israel)</a:t>
          </a:r>
          <a:endParaRPr lang="he-IL" sz="1600" b="1" kern="1200" dirty="0">
            <a:solidFill>
              <a:schemeClr val="tx1"/>
            </a:solidFill>
          </a:endParaRPr>
        </a:p>
      </dsp:txBody>
      <dsp:txXfrm rot="5400000">
        <a:off x="1214624" y="97992"/>
        <a:ext cx="1506471" cy="1310630"/>
      </dsp:txXfrm>
    </dsp:sp>
    <dsp:sp modelId="{2CE50A36-B7B0-4382-9DF1-E74371AC7380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‘A’ level class</a:t>
          </a:r>
          <a:endParaRPr lang="he-IL" sz="1400" b="1" kern="1200" dirty="0">
            <a:solidFill>
              <a:schemeClr val="tx1"/>
            </a:solidFill>
          </a:endParaRPr>
        </a:p>
      </dsp:txBody>
      <dsp:txXfrm rot="5400000">
        <a:off x="1919652" y="1376684"/>
        <a:ext cx="1506471" cy="1310630"/>
      </dsp:txXfrm>
    </dsp:sp>
    <dsp:sp modelId="{F6D99FA7-18BA-4A55-AEFB-DCF1A2A2DB97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/>
        </a:p>
      </dsp:txBody>
      <dsp:txXfrm>
        <a:off x="336351" y="1580058"/>
        <a:ext cx="1626989" cy="903882"/>
      </dsp:txXfrm>
    </dsp:sp>
    <dsp:sp modelId="{BD5BE7C5-6B28-41A2-A7CA-788058DB4F15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30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pupils</a:t>
          </a:r>
          <a:endParaRPr lang="he-IL" sz="2400" b="1" kern="1200" dirty="0">
            <a:solidFill>
              <a:schemeClr val="tx1"/>
            </a:solidFill>
          </a:endParaRPr>
        </a:p>
      </dsp:txBody>
      <dsp:txXfrm rot="5400000">
        <a:off x="3335133" y="1376684"/>
        <a:ext cx="1506471" cy="1310630"/>
      </dsp:txXfrm>
    </dsp:sp>
    <dsp:sp modelId="{45841EAD-D8B7-45CA-8DB9-ED21D12683A4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25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Lessons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during one year</a:t>
          </a:r>
          <a:endParaRPr lang="he-IL" sz="1400" b="1" kern="1200" dirty="0">
            <a:solidFill>
              <a:schemeClr val="tx1"/>
            </a:solidFill>
          </a:endParaRPr>
        </a:p>
      </dsp:txBody>
      <dsp:txXfrm rot="5400000">
        <a:off x="2630104" y="2655377"/>
        <a:ext cx="1506471" cy="1310630"/>
      </dsp:txXfrm>
    </dsp:sp>
    <dsp:sp modelId="{61C756B1-21B1-4268-BBDA-906669A7A154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/>
        </a:p>
      </dsp:txBody>
      <dsp:txXfrm>
        <a:off x="4078426" y="2858751"/>
        <a:ext cx="1681222" cy="903882"/>
      </dsp:txXfrm>
    </dsp:sp>
    <dsp:sp modelId="{1BEA3D5E-4C09-4CD2-9510-0917F34EACAF}">
      <dsp:nvSpPr>
        <dsp:cNvPr id="0" name=""/>
        <dsp:cNvSpPr/>
      </dsp:nvSpPr>
      <dsp:spPr>
        <a:xfrm rot="5400000">
          <a:off x="1214624" y="2566969"/>
          <a:ext cx="1506471" cy="148744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Observed by : peers and pedagogical instructors</a:t>
          </a:r>
          <a:endParaRPr lang="he-IL" sz="1400" b="1" kern="1200" dirty="0">
            <a:solidFill>
              <a:schemeClr val="tx1"/>
            </a:solidFill>
          </a:endParaRPr>
        </a:p>
      </dsp:txBody>
      <dsp:txXfrm rot="5400000">
        <a:off x="1214624" y="2566969"/>
        <a:ext cx="1506471" cy="14874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7F184C-2AC1-448F-B671-74191F19BA7E}">
      <dsp:nvSpPr>
        <dsp:cNvPr id="0" name=""/>
        <dsp:cNvSpPr/>
      </dsp:nvSpPr>
      <dsp:spPr>
        <a:xfrm>
          <a:off x="323846" y="227"/>
          <a:ext cx="1851815" cy="11110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My Future</a:t>
          </a:r>
          <a:endParaRPr lang="he-IL" sz="2600" kern="1200" dirty="0"/>
        </a:p>
      </dsp:txBody>
      <dsp:txXfrm>
        <a:off x="323846" y="227"/>
        <a:ext cx="1851815" cy="1111089"/>
      </dsp:txXfrm>
    </dsp:sp>
    <dsp:sp modelId="{43805F6B-AA60-4164-9003-FBD0157D35B4}">
      <dsp:nvSpPr>
        <dsp:cNvPr id="0" name=""/>
        <dsp:cNvSpPr/>
      </dsp:nvSpPr>
      <dsp:spPr>
        <a:xfrm>
          <a:off x="2360843" y="227"/>
          <a:ext cx="1851815" cy="11110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 Am</a:t>
          </a:r>
          <a:endParaRPr lang="he-IL" sz="2600" kern="1200" dirty="0"/>
        </a:p>
      </dsp:txBody>
      <dsp:txXfrm>
        <a:off x="2360843" y="227"/>
        <a:ext cx="1851815" cy="1111089"/>
      </dsp:txXfrm>
    </dsp:sp>
    <dsp:sp modelId="{C3824ED0-E5C4-429F-80E4-100B9B586DF5}">
      <dsp:nvSpPr>
        <dsp:cNvPr id="0" name=""/>
        <dsp:cNvSpPr/>
      </dsp:nvSpPr>
      <dsp:spPr>
        <a:xfrm>
          <a:off x="323846" y="1296498"/>
          <a:ext cx="1851815" cy="1111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Friendship</a:t>
          </a:r>
          <a:endParaRPr lang="he-IL" sz="2600" kern="1200" dirty="0"/>
        </a:p>
      </dsp:txBody>
      <dsp:txXfrm>
        <a:off x="323846" y="1296498"/>
        <a:ext cx="1851815" cy="1111089"/>
      </dsp:txXfrm>
    </dsp:sp>
    <dsp:sp modelId="{7BB1488B-EEB8-4012-876E-45B4CAFF3982}">
      <dsp:nvSpPr>
        <dsp:cNvPr id="0" name=""/>
        <dsp:cNvSpPr/>
      </dsp:nvSpPr>
      <dsp:spPr>
        <a:xfrm>
          <a:off x="2360843" y="1296498"/>
          <a:ext cx="1851815" cy="1111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My Family</a:t>
          </a:r>
          <a:endParaRPr lang="he-IL" sz="2600" kern="1200" dirty="0"/>
        </a:p>
      </dsp:txBody>
      <dsp:txXfrm>
        <a:off x="2360843" y="1296498"/>
        <a:ext cx="1851815" cy="11110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7A9BA6-331D-43C3-9127-4959C99FB122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C5A3D14-8442-42C8-BAE1-5D57FB75068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ofdreams.com/data_images/dreams/pencil/pencil-06.jpg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6777318" cy="1731982"/>
          </a:xfrm>
        </p:spPr>
        <p:txBody>
          <a:bodyPr/>
          <a:lstStyle/>
          <a:p>
            <a:pPr rtl="0"/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eaching Writing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as-a-Process 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effectLst/>
            </a:endParaRPr>
          </a:p>
          <a:p>
            <a:pPr rtl="0"/>
            <a:r>
              <a:rPr lang="en-US" sz="3200" b="1" dirty="0" smtClean="0">
                <a:effectLst/>
              </a:rPr>
              <a:t>Mir </a:t>
            </a:r>
            <a:r>
              <a:rPr lang="en-US" sz="3200" b="1" dirty="0" err="1" smtClean="0">
                <a:effectLst/>
              </a:rPr>
              <a:t>Geva</a:t>
            </a:r>
            <a:endParaRPr lang="en-US" sz="3200" b="1" dirty="0" smtClean="0">
              <a:effectLst/>
            </a:endParaRPr>
          </a:p>
          <a:p>
            <a:pPr rtl="0"/>
            <a:r>
              <a:rPr lang="en-US" dirty="0" smtClean="0">
                <a:effectLst/>
              </a:rPr>
              <a:t>Instructor: Dr. Maureen Rajuan</a:t>
            </a:r>
          </a:p>
          <a:p>
            <a:endParaRPr lang="he-IL" dirty="0" smtClean="0">
              <a:effectLst/>
            </a:endParaRPr>
          </a:p>
          <a:p>
            <a:pPr rtl="0"/>
            <a:r>
              <a:rPr lang="en-US" dirty="0" smtClean="0">
                <a:effectLst/>
              </a:rPr>
              <a:t>Achva </a:t>
            </a:r>
            <a:r>
              <a:rPr lang="en-US" dirty="0">
                <a:effectLst/>
              </a:rPr>
              <a:t>Academic </a:t>
            </a:r>
            <a:r>
              <a:rPr lang="en-US" dirty="0" smtClean="0">
                <a:effectLst/>
              </a:rPr>
              <a:t>College, 2014</a:t>
            </a:r>
            <a:endParaRPr lang="he-IL" dirty="0"/>
          </a:p>
        </p:txBody>
      </p:sp>
      <p:sp>
        <p:nvSpPr>
          <p:cNvPr id="6" name="חץ ימינה 5"/>
          <p:cNvSpPr/>
          <p:nvPr/>
        </p:nvSpPr>
        <p:spPr>
          <a:xfrm rot="2698069">
            <a:off x="-31265" y="217995"/>
            <a:ext cx="1593511" cy="1069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Action Research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61291572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88489" y="119701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smtClean="0"/>
              <a:t>Results</a:t>
            </a:r>
            <a:endParaRPr lang="he-IL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xmlns="" val="1418971811"/>
              </p:ext>
            </p:extLst>
          </p:nvPr>
        </p:nvGraphicFramePr>
        <p:xfrm>
          <a:off x="179512" y="1397000"/>
          <a:ext cx="878497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916832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b="1" dirty="0"/>
              <a:t>questionnaires</a:t>
            </a:r>
            <a:endParaRPr lang="he-IL" b="1" dirty="0"/>
          </a:p>
          <a:p>
            <a:pPr algn="ctr" rtl="0"/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501008"/>
            <a:ext cx="1800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b="1" dirty="0" smtClean="0"/>
              <a:t>At the beginning of the year</a:t>
            </a:r>
            <a:endParaRPr lang="he-IL" b="1" dirty="0"/>
          </a:p>
          <a:p>
            <a:pPr algn="ctr" rtl="0"/>
            <a:endParaRPr lang="he-I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445224"/>
            <a:ext cx="1800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en-US" b="1" dirty="0" smtClean="0"/>
              <a:t>At the end of the year</a:t>
            </a:r>
            <a:endParaRPr lang="he-IL" b="1" dirty="0"/>
          </a:p>
          <a:p>
            <a:pPr algn="ctr" rtl="0"/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15468761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Pupil X’s writing </a:t>
            </a:r>
            <a:br>
              <a:rPr lang="en-US" dirty="0" smtClean="0"/>
            </a:br>
            <a:r>
              <a:rPr lang="en-US" sz="2800" dirty="0" smtClean="0"/>
              <a:t>(taken from her portfolio)</a:t>
            </a:r>
            <a:endParaRPr lang="he-IL" sz="28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11560" y="2240280"/>
            <a:ext cx="3882446" cy="658368"/>
          </a:xfrm>
        </p:spPr>
        <p:txBody>
          <a:bodyPr>
            <a:normAutofit/>
          </a:bodyPr>
          <a:lstStyle/>
          <a:p>
            <a:r>
              <a:rPr lang="en-US" dirty="0" smtClean="0"/>
              <a:t>First drafts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1900" dirty="0" smtClean="0"/>
              <a:t>Our memories make us who we are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900" dirty="0" smtClean="0"/>
              <a:t>With out  memory we can’t love, can’t hate.    We will be nothing because we will have not something to live for.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900" dirty="0" smtClean="0"/>
              <a:t>Beautiful memories makes us loyal to the things we love.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900" dirty="0" smtClean="0"/>
              <a:t>I can’t forget people that help me when I need the most because of that I will </a:t>
            </a:r>
            <a:r>
              <a:rPr lang="en-US" sz="1900" dirty="0" err="1" smtClean="0"/>
              <a:t>allways</a:t>
            </a:r>
            <a:r>
              <a:rPr lang="en-US" sz="1900" dirty="0" smtClean="0"/>
              <a:t> help.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900" dirty="0" smtClean="0"/>
              <a:t>So we </a:t>
            </a:r>
            <a:r>
              <a:rPr lang="en-US" sz="1900" dirty="0" err="1" smtClean="0"/>
              <a:t>neer</a:t>
            </a:r>
            <a:r>
              <a:rPr lang="en-US" sz="1900" dirty="0" smtClean="0"/>
              <a:t> always remember the past we always need </a:t>
            </a:r>
            <a:r>
              <a:rPr lang="en-US" sz="1900" dirty="0" err="1" smtClean="0"/>
              <a:t>foeget</a:t>
            </a:r>
            <a:r>
              <a:rPr lang="en-US" sz="1900" dirty="0" smtClean="0"/>
              <a:t> the worst for that we live</a:t>
            </a:r>
          </a:p>
          <a:p>
            <a:pPr marL="0" indent="0" algn="l" rtl="0">
              <a:buNone/>
            </a:pPr>
            <a:endParaRPr lang="en-US" sz="1800" dirty="0"/>
          </a:p>
          <a:p>
            <a:pPr marL="0" indent="0" algn="l" rtl="0">
              <a:buNone/>
            </a:pPr>
            <a:endParaRPr lang="he-IL" sz="180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Final draft</a:t>
            </a:r>
            <a:endParaRPr lang="he-IL" sz="20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876728" y="2944368"/>
            <a:ext cx="4087760" cy="3724992"/>
          </a:xfrm>
        </p:spPr>
        <p:txBody>
          <a:bodyPr>
            <a:normAutofit fontScale="47500" lnSpcReduction="20000"/>
          </a:bodyPr>
          <a:lstStyle/>
          <a:p>
            <a:pPr marL="0" indent="0" algn="l" rtl="0">
              <a:buNone/>
            </a:pPr>
            <a:r>
              <a:rPr lang="en-US" sz="3400" dirty="0" smtClean="0"/>
              <a:t>Our </a:t>
            </a:r>
            <a:r>
              <a:rPr lang="en-US" sz="3400" dirty="0"/>
              <a:t>memories make us who we are.</a:t>
            </a:r>
            <a:br>
              <a:rPr lang="en-US" sz="3400" dirty="0"/>
            </a:br>
            <a:r>
              <a:rPr lang="en-US" sz="3400" dirty="0"/>
              <a:t>Without our memories we can't love, can't hate. We will be nothing, because we will have nothing to guard, to live for.</a:t>
            </a:r>
            <a:br>
              <a:rPr lang="en-US" sz="3400" dirty="0"/>
            </a:br>
            <a:r>
              <a:rPr lang="en-US" sz="3400" dirty="0"/>
              <a:t>Beautiful memories make us loyal to things, to people, to our selves. </a:t>
            </a:r>
            <a:br>
              <a:rPr lang="en-US" sz="3400" dirty="0"/>
            </a:br>
            <a:r>
              <a:rPr lang="en-US" sz="3400" dirty="0"/>
              <a:t>Exactly in the same way, painful memories they make us stronger.</a:t>
            </a:r>
            <a:br>
              <a:rPr lang="en-US" sz="3400" dirty="0"/>
            </a:br>
            <a:endParaRPr lang="en-US" sz="3400" dirty="0"/>
          </a:p>
          <a:p>
            <a:pPr marL="0" indent="0" algn="l" rtl="0">
              <a:buNone/>
            </a:pPr>
            <a:r>
              <a:rPr lang="en-US" sz="3400" dirty="0"/>
              <a:t>Somehow I can't forget people that helped me when I needed the most. Because of that I will always help others as long as I can.  </a:t>
            </a:r>
            <a:br>
              <a:rPr lang="en-US" sz="3400" dirty="0"/>
            </a:br>
            <a:r>
              <a:rPr lang="en-US" sz="3400" dirty="0"/>
              <a:t>The people we love, they are who we are. They can hurt us or help us.</a:t>
            </a:r>
            <a:br>
              <a:rPr lang="en-US" sz="3400" dirty="0"/>
            </a:br>
            <a:r>
              <a:rPr lang="en-US" sz="3400" dirty="0"/>
              <a:t>Even if I am in the worst place, as long as I remember, I will be fine.</a:t>
            </a:r>
          </a:p>
          <a:p>
            <a:pPr marL="0" indent="0"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61141631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054250"/>
          </a:xfrm>
        </p:spPr>
        <p:txBody>
          <a:bodyPr/>
          <a:lstStyle/>
          <a:p>
            <a:r>
              <a:rPr lang="en-US" sz="3600" dirty="0" smtClean="0"/>
              <a:t>Pedagogy instructor's feedback</a:t>
            </a:r>
            <a:endParaRPr lang="he-IL" sz="3600" dirty="0"/>
          </a:p>
        </p:txBody>
      </p:sp>
      <p:pic>
        <p:nvPicPr>
          <p:cNvPr id="1026" name="Picture 2" descr="Cartoon woman teacher charac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75"/>
          <a:stretch/>
        </p:blipFill>
        <p:spPr bwMode="auto">
          <a:xfrm flipH="1">
            <a:off x="251519" y="2132856"/>
            <a:ext cx="178756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הסבר אליפטי 2"/>
          <p:cNvSpPr/>
          <p:nvPr/>
        </p:nvSpPr>
        <p:spPr>
          <a:xfrm>
            <a:off x="5148064" y="1042549"/>
            <a:ext cx="3888432" cy="1152128"/>
          </a:xfrm>
          <a:prstGeom prst="wedgeEllipseCallout">
            <a:avLst>
              <a:gd name="adj1" fmla="val -141721"/>
              <a:gd name="adj2" fmla="val 161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Make your lessons more pupil-centered!!!</a:t>
            </a:r>
            <a:endParaRPr lang="he-IL" dirty="0"/>
          </a:p>
        </p:txBody>
      </p:sp>
      <p:sp>
        <p:nvSpPr>
          <p:cNvPr id="6" name="הסבר אליפטי 5"/>
          <p:cNvSpPr/>
          <p:nvPr/>
        </p:nvSpPr>
        <p:spPr>
          <a:xfrm>
            <a:off x="5230777" y="2320798"/>
            <a:ext cx="3888432" cy="1152128"/>
          </a:xfrm>
          <a:prstGeom prst="wedgeEllipseCallout">
            <a:avLst>
              <a:gd name="adj1" fmla="val -143587"/>
              <a:gd name="adj2" fmla="val 53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When you plan a lesson, ask yourself what the </a:t>
            </a:r>
            <a:r>
              <a:rPr lang="en-US" u="sng" dirty="0" smtClean="0"/>
              <a:t>pupils will do</a:t>
            </a:r>
            <a:r>
              <a:rPr lang="en-US" dirty="0" smtClean="0"/>
              <a:t>!!!</a:t>
            </a:r>
            <a:endParaRPr lang="he-IL" dirty="0"/>
          </a:p>
        </p:txBody>
      </p:sp>
      <p:sp>
        <p:nvSpPr>
          <p:cNvPr id="7" name="הסבר אליפטי 6"/>
          <p:cNvSpPr/>
          <p:nvPr/>
        </p:nvSpPr>
        <p:spPr>
          <a:xfrm>
            <a:off x="5153429" y="3681028"/>
            <a:ext cx="3888432" cy="1152128"/>
          </a:xfrm>
          <a:prstGeom prst="wedgeEllipseCallout">
            <a:avLst>
              <a:gd name="adj1" fmla="val -142094"/>
              <a:gd name="adj2" fmla="val -64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Use the board to create a rich word and phrase writing bank!</a:t>
            </a:r>
            <a:endParaRPr lang="he-IL" dirty="0"/>
          </a:p>
        </p:txBody>
      </p:sp>
      <p:sp>
        <p:nvSpPr>
          <p:cNvPr id="8" name="הסבר אליפטי 7"/>
          <p:cNvSpPr/>
          <p:nvPr/>
        </p:nvSpPr>
        <p:spPr>
          <a:xfrm>
            <a:off x="5252346" y="5201411"/>
            <a:ext cx="3888432" cy="1152128"/>
          </a:xfrm>
          <a:prstGeom prst="wedgeEllipseCallout">
            <a:avLst>
              <a:gd name="adj1" fmla="val -146199"/>
              <a:gd name="adj2" fmla="val -19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Moderate your praise!</a:t>
            </a:r>
            <a:endParaRPr lang="he-IL" dirty="0"/>
          </a:p>
        </p:txBody>
      </p:sp>
      <p:sp>
        <p:nvSpPr>
          <p:cNvPr id="9" name="הסבר אליפטי 8"/>
          <p:cNvSpPr/>
          <p:nvPr/>
        </p:nvSpPr>
        <p:spPr>
          <a:xfrm>
            <a:off x="2039080" y="5517232"/>
            <a:ext cx="3469024" cy="1152128"/>
          </a:xfrm>
          <a:prstGeom prst="wedgeEllipseCallout">
            <a:avLst>
              <a:gd name="adj1" fmla="val -62970"/>
              <a:gd name="adj2" fmla="val -219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Model good writing by avoiding spelling mistakes!</a:t>
            </a:r>
            <a:endParaRPr lang="he-IL" dirty="0"/>
          </a:p>
        </p:txBody>
      </p:sp>
      <p:sp>
        <p:nvSpPr>
          <p:cNvPr id="10" name="הסבר אליפטי 9"/>
          <p:cNvSpPr/>
          <p:nvPr/>
        </p:nvSpPr>
        <p:spPr>
          <a:xfrm>
            <a:off x="1651702" y="1196752"/>
            <a:ext cx="3469024" cy="1152128"/>
          </a:xfrm>
          <a:prstGeom prst="wedgeEllipseCallout">
            <a:avLst>
              <a:gd name="adj1" fmla="val -53347"/>
              <a:gd name="adj2" fmla="val 150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Provoke, motivate and encourage creative writing!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52210422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Writing as-a-process approach should be introduced to the pupils at the beginning of the year.</a:t>
            </a:r>
          </a:p>
          <a:p>
            <a:pPr algn="l" rtl="0"/>
            <a:r>
              <a:rPr lang="en-US" dirty="0" smtClean="0"/>
              <a:t>The writing strategies such as : writing prompts, brainstorming, peer editing and paragraph writing are wonderful tools that can be adjusted to any level or any learning style.</a:t>
            </a:r>
          </a:p>
          <a:p>
            <a:pPr algn="l" rtl="0"/>
            <a:r>
              <a:rPr lang="en-US" dirty="0" smtClean="0"/>
              <a:t>Building relationships with the pupils which are based on trust, consistency, mutual respect and good writing habits are crucial for teaching writing.</a:t>
            </a:r>
          </a:p>
          <a:p>
            <a:pPr algn="l" rtl="0"/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22591911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56263" cy="1054250"/>
          </a:xfrm>
        </p:spPr>
        <p:txBody>
          <a:bodyPr/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  <a:latin typeface="AR CENA" panose="02000000000000000000" pitchFamily="2" charset="0"/>
              </a:rPr>
              <a:t>Learn what you teach and teach what you have practiced”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(Mir, 2014)</a:t>
            </a:r>
            <a:endParaRPr lang="he-IL" sz="2800" dirty="0"/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840890" y="7225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What have I learned?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36276390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Start teaching writing as a process at the beginning of the year.</a:t>
            </a:r>
          </a:p>
          <a:p>
            <a:pPr algn="l" rtl="0"/>
            <a:r>
              <a:rPr lang="en-US" dirty="0" smtClean="0"/>
              <a:t>Create a positive non-</a:t>
            </a:r>
            <a:r>
              <a:rPr lang="en-US" dirty="0"/>
              <a:t> </a:t>
            </a:r>
            <a:r>
              <a:rPr lang="en-US" dirty="0" smtClean="0"/>
              <a:t>judgmental writing environment.</a:t>
            </a:r>
          </a:p>
          <a:p>
            <a:pPr algn="l" rtl="0"/>
            <a:r>
              <a:rPr lang="en-US" dirty="0" smtClean="0"/>
              <a:t>Respond to your pupils’ writing with writing, not with grades, or </a:t>
            </a:r>
            <a:r>
              <a:rPr lang="en-US" b="1" dirty="0" smtClean="0">
                <a:solidFill>
                  <a:srgbClr val="C00000"/>
                </a:solidFill>
              </a:rPr>
              <a:t>red corrections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Teach the pupils to evaluate their own writing.</a:t>
            </a:r>
          </a:p>
          <a:p>
            <a:pPr algn="l" rtl="0"/>
            <a:r>
              <a:rPr lang="en-US" dirty="0" smtClean="0"/>
              <a:t>When possible, widen the writing topic, so every pupil can find their own writing topic and style.</a:t>
            </a:r>
          </a:p>
          <a:p>
            <a:pPr algn="l" rtl="0"/>
            <a:r>
              <a:rPr lang="en-US" b="1" dirty="0" smtClean="0">
                <a:solidFill>
                  <a:srgbClr val="4F2270"/>
                </a:solidFill>
              </a:rPr>
              <a:t>And remember: writing is fun </a:t>
            </a:r>
            <a:r>
              <a:rPr lang="en-US" b="1" dirty="0" smtClean="0">
                <a:solidFill>
                  <a:srgbClr val="4F2270"/>
                </a:solidFill>
                <a:sym typeface="Wingdings" panose="05000000000000000000" pitchFamily="2" charset="2"/>
              </a:rPr>
              <a:t></a:t>
            </a:r>
          </a:p>
          <a:p>
            <a:pPr algn="l" rtl="0"/>
            <a:endParaRPr lang="he-IL" b="1" dirty="0">
              <a:solidFill>
                <a:srgbClr val="4F2270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teaching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00718491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611560" y="7173416"/>
            <a:ext cx="7745505" cy="38778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dirty="0" smtClean="0"/>
              <a:t>The result = pupils </a:t>
            </a:r>
            <a:r>
              <a:rPr lang="en-US" dirty="0"/>
              <a:t>might feel overwhelmed or incapable of coping with such high and somewhat stressing demands. As a result, pupils may avoid writing </a:t>
            </a:r>
            <a:r>
              <a:rPr lang="en-US" dirty="0" smtClean="0"/>
              <a:t>altogether.</a:t>
            </a:r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dirty="0" smtClean="0"/>
              <a:t> </a:t>
            </a:r>
            <a:r>
              <a:rPr lang="en-US" dirty="0"/>
              <a:t>(Ho, 2006). 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en-US" sz="4000" b="1" dirty="0"/>
              <a:t>The product-oriented approach</a:t>
            </a:r>
            <a:r>
              <a:rPr lang="en-US" sz="4000" dirty="0"/>
              <a:t/>
            </a:r>
            <a:br>
              <a:rPr lang="en-US" sz="4000" dirty="0"/>
            </a:br>
            <a:endParaRPr lang="he-IL" sz="4000" dirty="0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xmlns="" val="2701452036"/>
              </p:ext>
            </p:extLst>
          </p:nvPr>
        </p:nvGraphicFramePr>
        <p:xfrm>
          <a:off x="1619672" y="2132856"/>
          <a:ext cx="56886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5818038"/>
            <a:ext cx="6984776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accent5"/>
                </a:solidFill>
              </a:rPr>
              <a:t>The result = pupils </a:t>
            </a:r>
            <a:r>
              <a:rPr lang="en-US" b="1" dirty="0">
                <a:solidFill>
                  <a:schemeClr val="accent5"/>
                </a:solidFill>
              </a:rPr>
              <a:t>might feel overwhelmed or incapable of coping with such high and somewhat stressing </a:t>
            </a:r>
            <a:r>
              <a:rPr lang="en-US" b="1" dirty="0" smtClean="0">
                <a:solidFill>
                  <a:schemeClr val="accent5"/>
                </a:solidFill>
              </a:rPr>
              <a:t>demands, and they </a:t>
            </a:r>
            <a:r>
              <a:rPr lang="en-US" b="1" dirty="0">
                <a:solidFill>
                  <a:schemeClr val="accent5"/>
                </a:solidFill>
              </a:rPr>
              <a:t>may avoid writing altogether (Ho, 2006). </a:t>
            </a:r>
            <a:endParaRPr lang="he-IL" b="1" dirty="0">
              <a:solidFill>
                <a:schemeClr val="accent5"/>
              </a:solidFill>
            </a:endParaRPr>
          </a:p>
        </p:txBody>
      </p:sp>
      <p:pic>
        <p:nvPicPr>
          <p:cNvPr id="1032" name="Picture 8" descr="cancelle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09960">
            <a:off x="1343656" y="1656055"/>
            <a:ext cx="6182444" cy="4122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13939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8265" y="116632"/>
            <a:ext cx="7756263" cy="1054250"/>
          </a:xfrm>
        </p:spPr>
        <p:txBody>
          <a:bodyPr/>
          <a:lstStyle/>
          <a:p>
            <a:pPr rtl="0"/>
            <a:r>
              <a:rPr lang="en-US" sz="3200" b="1" dirty="0" smtClean="0"/>
              <a:t>The </a:t>
            </a:r>
            <a:r>
              <a:rPr lang="en-US" sz="3200" b="1" dirty="0"/>
              <a:t>writing-as-a-process approach</a:t>
            </a:r>
            <a:r>
              <a:rPr lang="en-US" sz="3200" dirty="0"/>
              <a:t/>
            </a:r>
            <a:br>
              <a:rPr lang="en-US" sz="3200" dirty="0"/>
            </a:br>
            <a:endParaRPr lang="he-IL" sz="3200" dirty="0"/>
          </a:p>
        </p:txBody>
      </p:sp>
      <p:sp>
        <p:nvSpPr>
          <p:cNvPr id="3" name="מגילה אופקית 2"/>
          <p:cNvSpPr/>
          <p:nvPr/>
        </p:nvSpPr>
        <p:spPr>
          <a:xfrm rot="19658106">
            <a:off x="28469" y="329240"/>
            <a:ext cx="1656184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since the 1960s</a:t>
            </a:r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5292080" y="764704"/>
            <a:ext cx="3776960" cy="6093296"/>
            <a:chOff x="2952" y="666901"/>
            <a:chExt cx="3776960" cy="6093296"/>
          </a:xfrm>
        </p:grpSpPr>
        <p:pic>
          <p:nvPicPr>
            <p:cNvPr id="2050" name="Picture 2" descr="C:\Users\mir\AppData\Local\Microsoft\Windows\Temporary Internet Files\Content.IE5\Q826P382\MC90023896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666901"/>
              <a:ext cx="3776960" cy="6093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857736" y="3896479"/>
              <a:ext cx="2448272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dirty="0" smtClean="0"/>
                <a:t>Writing </a:t>
              </a:r>
              <a:r>
                <a:rPr lang="en-US" dirty="0"/>
                <a:t>is an important part of the human emotional and social life, and as such it should be presented to learners from a young age as a learning experience (Sultan, 2009). </a:t>
              </a:r>
              <a:endParaRPr lang="he-IL" dirty="0"/>
            </a:p>
          </p:txBody>
        </p:sp>
      </p:grpSp>
      <p:sp>
        <p:nvSpPr>
          <p:cNvPr id="7" name="AutoShape 6" descr="Pencil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8669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8" descr="Pencil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8821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10" descr="http://eofdreams.com/data_images/dreams/pencil/pencil-06.jpg"/>
          <p:cNvSpPr>
            <a:spLocks noChangeAspect="1" noChangeArrowheads="1"/>
          </p:cNvSpPr>
          <p:nvPr/>
        </p:nvSpPr>
        <p:spPr bwMode="auto">
          <a:xfrm>
            <a:off x="-61913" y="-136525"/>
            <a:ext cx="389572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448">
            <a:off x="609600" y="1320718"/>
            <a:ext cx="3092088" cy="3092088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11134" y="4077072"/>
            <a:ext cx="56409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/>
              <a:t>G</a:t>
            </a:r>
            <a:r>
              <a:rPr lang="en-US" dirty="0" smtClean="0"/>
              <a:t>oing through several stages of drafts before reaching the final product is an </a:t>
            </a:r>
            <a:r>
              <a:rPr lang="en-US" u="sng" dirty="0" smtClean="0"/>
              <a:t>important</a:t>
            </a:r>
            <a:r>
              <a:rPr lang="en-US" dirty="0" smtClean="0"/>
              <a:t> and valuable language learning tool.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smtClean="0"/>
              <a:t>When writing is approached in a way that emphasizes the </a:t>
            </a:r>
            <a:r>
              <a:rPr lang="en-US" b="1" u="sng" dirty="0" smtClean="0"/>
              <a:t>content</a:t>
            </a:r>
            <a:r>
              <a:rPr lang="en-US" dirty="0" smtClean="0"/>
              <a:t> rather than the grammatical and structural form, a wider platform is presented to the pupils, allowing them to explore and develop their ideas to the fullest </a:t>
            </a:r>
            <a:br>
              <a:rPr lang="en-US" dirty="0" smtClean="0"/>
            </a:br>
            <a:r>
              <a:rPr lang="en-US" dirty="0" smtClean="0"/>
              <a:t>(Ho (2006).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899412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schoolhousedesigngroup.com/empty%20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1377" y="-1425443"/>
            <a:ext cx="11141446" cy="8502152"/>
          </a:xfrm>
          <a:prstGeom prst="rect">
            <a:avLst/>
          </a:prstGeom>
          <a:noFill/>
        </p:spPr>
      </p:pic>
      <p:pic>
        <p:nvPicPr>
          <p:cNvPr id="11272" name="Picture 8" descr="http://heathersanimations.com/school/sc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24673" y="4293096"/>
            <a:ext cx="1859895" cy="2564904"/>
          </a:xfrm>
          <a:prstGeom prst="rect">
            <a:avLst/>
          </a:prstGeom>
          <a:noFill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350211"/>
            <a:ext cx="23526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http://content.mycutegraphics.com/graphics/teacher/teachers-de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28600" y="2748586"/>
            <a:ext cx="2699792" cy="2240828"/>
          </a:xfrm>
          <a:prstGeom prst="rect">
            <a:avLst/>
          </a:prstGeom>
          <a:noFill/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2706418" y="0"/>
            <a:ext cx="5436096" cy="10542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n-US" sz="4000" b="1" dirty="0" smtClean="0"/>
              <a:t>The role of the teacher</a:t>
            </a:r>
            <a:endParaRPr lang="he-IL" sz="4000" b="1" dirty="0"/>
          </a:p>
        </p:txBody>
      </p:sp>
      <p:sp>
        <p:nvSpPr>
          <p:cNvPr id="2" name="מלבן 1"/>
          <p:cNvSpPr/>
          <p:nvPr/>
        </p:nvSpPr>
        <p:spPr>
          <a:xfrm>
            <a:off x="4499992" y="1412776"/>
            <a:ext cx="51932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b="1" dirty="0" smtClean="0"/>
              <a:t>Instructor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b="1" dirty="0" smtClean="0"/>
              <a:t>Motivator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b="1" dirty="0" smtClean="0"/>
              <a:t>Directing </a:t>
            </a:r>
            <a:r>
              <a:rPr lang="en-US" sz="2000" b="1" dirty="0"/>
              <a:t>the classroom to a more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pupil-oriented </a:t>
            </a:r>
            <a:r>
              <a:rPr lang="en-US" sz="2000" b="1" dirty="0"/>
              <a:t>learning </a:t>
            </a:r>
            <a:r>
              <a:rPr lang="en-US" sz="2000" b="1" dirty="0" smtClean="0"/>
              <a:t>environment.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b="1" dirty="0" smtClean="0"/>
              <a:t> E</a:t>
            </a:r>
            <a:r>
              <a:rPr lang="en-US" sz="2000" dirty="0" smtClean="0"/>
              <a:t>ncourages the 'writing juices'.</a:t>
            </a:r>
            <a:endParaRPr lang="he-IL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80259" y="3645024"/>
            <a:ext cx="4716422" cy="31700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u="sng" dirty="0" smtClean="0"/>
              <a:t>The </a:t>
            </a:r>
            <a:r>
              <a:rPr lang="en-US" sz="2000" b="1" u="sng" dirty="0"/>
              <a:t>writing teachers' new tasks </a:t>
            </a:r>
            <a:r>
              <a:rPr lang="en-US" sz="2000" b="1" u="sng" dirty="0" smtClean="0"/>
              <a:t>are</a:t>
            </a:r>
            <a:r>
              <a:rPr lang="en-US" sz="2000" b="1" dirty="0" smtClean="0"/>
              <a:t>: </a:t>
            </a:r>
          </a:p>
          <a:p>
            <a:pPr algn="l" rtl="0"/>
            <a:endParaRPr lang="en-US" b="1" dirty="0"/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b="1" dirty="0"/>
              <a:t>C</a:t>
            </a:r>
            <a:r>
              <a:rPr lang="en-US" b="1" dirty="0" smtClean="0"/>
              <a:t>hoose </a:t>
            </a:r>
            <a:r>
              <a:rPr lang="en-US" b="1" dirty="0"/>
              <a:t>a motivating assessment </a:t>
            </a:r>
            <a:r>
              <a:rPr lang="en-US" b="1" dirty="0" smtClean="0"/>
              <a:t>system.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b="1" dirty="0"/>
              <a:t>I</a:t>
            </a:r>
            <a:r>
              <a:rPr lang="en-US" b="1" dirty="0" smtClean="0"/>
              <a:t>ntroduce </a:t>
            </a:r>
            <a:r>
              <a:rPr lang="en-US" b="1" dirty="0"/>
              <a:t>the pupils to draft-writing </a:t>
            </a:r>
            <a:r>
              <a:rPr lang="en-US" b="1" dirty="0" smtClean="0"/>
              <a:t>techniques.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b="1" dirty="0"/>
              <a:t>C</a:t>
            </a:r>
            <a:r>
              <a:rPr lang="en-US" b="1" dirty="0" smtClean="0"/>
              <a:t>hoose </a:t>
            </a:r>
            <a:r>
              <a:rPr lang="en-US" b="1" dirty="0"/>
              <a:t>meaningful and authentic writing topics and </a:t>
            </a:r>
            <a:endParaRPr lang="en-US" b="1" dirty="0" smtClean="0"/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b="1" dirty="0"/>
              <a:t>T</a:t>
            </a:r>
            <a:r>
              <a:rPr lang="en-US" b="1" dirty="0" smtClean="0"/>
              <a:t>each </a:t>
            </a:r>
            <a:r>
              <a:rPr lang="en-US" b="1" dirty="0"/>
              <a:t>grammar, structure and style </a:t>
            </a:r>
            <a:r>
              <a:rPr lang="en-US" b="1" dirty="0" smtClean="0"/>
              <a:t>inductively.</a:t>
            </a:r>
          </a:p>
          <a:p>
            <a:pPr algn="l" rtl="0"/>
            <a:r>
              <a:rPr lang="en-US" b="1" dirty="0" smtClean="0"/>
              <a:t> </a:t>
            </a:r>
          </a:p>
          <a:p>
            <a:pPr algn="l" rtl="0"/>
            <a:r>
              <a:rPr lang="en-US" b="1" dirty="0" smtClean="0"/>
              <a:t>(</a:t>
            </a:r>
            <a:r>
              <a:rPr lang="en-US" b="1" dirty="0" err="1"/>
              <a:t>Mourssi</a:t>
            </a:r>
            <a:r>
              <a:rPr lang="en-US" b="1" dirty="0"/>
              <a:t>, 2013</a:t>
            </a:r>
            <a:r>
              <a:rPr lang="en-US" b="1" dirty="0" smtClean="0"/>
              <a:t>).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350315772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 - </a:t>
            </a:r>
            <a:r>
              <a:rPr lang="en-US" sz="3200" dirty="0"/>
              <a:t>Setting and participants</a:t>
            </a:r>
            <a:endParaRPr lang="he-IL" sz="3200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xmlns="" val="4018513274"/>
              </p:ext>
            </p:extLst>
          </p:nvPr>
        </p:nvGraphicFramePr>
        <p:xfrm>
          <a:off x="1547664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27330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3867" y="26166"/>
            <a:ext cx="7756263" cy="1054250"/>
          </a:xfrm>
        </p:spPr>
        <p:txBody>
          <a:bodyPr/>
          <a:lstStyle/>
          <a:p>
            <a:r>
              <a:rPr lang="en-US" dirty="0"/>
              <a:t>Action plan</a:t>
            </a:r>
            <a:endParaRPr lang="he-IL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xmlns="" val="2983557017"/>
              </p:ext>
            </p:extLst>
          </p:nvPr>
        </p:nvGraphicFramePr>
        <p:xfrm>
          <a:off x="2339750" y="2348880"/>
          <a:ext cx="4536505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קבוצה 3"/>
          <p:cNvGrpSpPr/>
          <p:nvPr/>
        </p:nvGrpSpPr>
        <p:grpSpPr>
          <a:xfrm>
            <a:off x="2843808" y="1340768"/>
            <a:ext cx="3600400" cy="1218009"/>
            <a:chOff x="2436316" y="1984"/>
            <a:chExt cx="3600400" cy="1218009"/>
          </a:xfrm>
        </p:grpSpPr>
        <p:sp>
          <p:nvSpPr>
            <p:cNvPr id="5" name="מלבן 4"/>
            <p:cNvSpPr/>
            <p:nvPr/>
          </p:nvSpPr>
          <p:spPr>
            <a:xfrm>
              <a:off x="2436316" y="362025"/>
              <a:ext cx="3600400" cy="4320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 “Writers Matter” Project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מלבן 5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4600" kern="1200"/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6718075" y="110783"/>
            <a:ext cx="2200620" cy="2116250"/>
            <a:chOff x="6718075" y="110783"/>
            <a:chExt cx="2200620" cy="211625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70448">
              <a:off x="6802445" y="110783"/>
              <a:ext cx="2116250" cy="2116250"/>
            </a:xfrm>
            <a:prstGeom prst="rect">
              <a:avLst/>
            </a:prstGeom>
          </p:spPr>
        </p:pic>
        <p:sp>
          <p:nvSpPr>
            <p:cNvPr id="8" name="מלבן 7"/>
            <p:cNvSpPr/>
            <p:nvPr/>
          </p:nvSpPr>
          <p:spPr>
            <a:xfrm rot="20473720">
              <a:off x="6718075" y="1033036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the Sun Diagram</a:t>
              </a:r>
              <a:endParaRPr lang="he-IL" dirty="0"/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6708994" y="3556989"/>
            <a:ext cx="2257349" cy="2116250"/>
            <a:chOff x="6708994" y="3556989"/>
            <a:chExt cx="2257349" cy="211625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70448">
              <a:off x="6774835" y="3556989"/>
              <a:ext cx="2116250" cy="2116250"/>
            </a:xfrm>
            <a:prstGeom prst="rect">
              <a:avLst/>
            </a:prstGeom>
          </p:spPr>
        </p:pic>
        <p:sp>
          <p:nvSpPr>
            <p:cNvPr id="12" name="מלבן 11"/>
            <p:cNvSpPr/>
            <p:nvPr/>
          </p:nvSpPr>
          <p:spPr>
            <a:xfrm rot="20473720">
              <a:off x="6708994" y="4430448"/>
              <a:ext cx="22573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forming a main idea</a:t>
              </a:r>
              <a:endParaRPr lang="he-IL" dirty="0"/>
            </a:p>
          </p:txBody>
        </p:sp>
      </p:grpSp>
      <p:pic>
        <p:nvPicPr>
          <p:cNvPr id="13" name="תמונה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448">
            <a:off x="6802444" y="1915029"/>
            <a:ext cx="2116250" cy="2116250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 rot="20473720">
            <a:off x="6747022" y="2788488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paragraph structure</a:t>
            </a:r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448" flipH="1" flipV="1">
            <a:off x="407764" y="4797281"/>
            <a:ext cx="2408826" cy="2408826"/>
          </a:xfrm>
          <a:prstGeom prst="rect">
            <a:avLst/>
          </a:prstGeom>
        </p:spPr>
      </p:pic>
      <p:sp>
        <p:nvSpPr>
          <p:cNvPr id="16" name="מלבן 15"/>
          <p:cNvSpPr/>
          <p:nvPr/>
        </p:nvSpPr>
        <p:spPr>
          <a:xfrm rot="20376397">
            <a:off x="902688" y="5817028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peer editing</a:t>
            </a:r>
            <a:endParaRPr lang="he-IL" dirty="0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448" flipH="1" flipV="1">
            <a:off x="293116" y="331740"/>
            <a:ext cx="2408826" cy="2408826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448" flipH="1" flipV="1">
            <a:off x="315249" y="1386451"/>
            <a:ext cx="2408826" cy="240882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448" flipH="1" flipV="1">
            <a:off x="321114" y="3432711"/>
            <a:ext cx="2068788" cy="2068788"/>
          </a:xfrm>
          <a:prstGeom prst="rect">
            <a:avLst/>
          </a:prstGeom>
        </p:spPr>
      </p:pic>
      <p:sp>
        <p:nvSpPr>
          <p:cNvPr id="23" name="מלבן 22"/>
          <p:cNvSpPr/>
          <p:nvPr/>
        </p:nvSpPr>
        <p:spPr>
          <a:xfrm rot="20376397">
            <a:off x="441614" y="4337362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writing games</a:t>
            </a:r>
            <a:endParaRPr lang="he-IL" dirty="0"/>
          </a:p>
        </p:txBody>
      </p:sp>
      <p:sp>
        <p:nvSpPr>
          <p:cNvPr id="24" name="מלבן 23"/>
          <p:cNvSpPr/>
          <p:nvPr/>
        </p:nvSpPr>
        <p:spPr>
          <a:xfrm rot="20376397">
            <a:off x="642153" y="2406198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brainstorming</a:t>
            </a:r>
            <a:endParaRPr lang="he-IL" dirty="0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448" flipH="1" flipV="1">
            <a:off x="3367586" y="4376957"/>
            <a:ext cx="2408826" cy="2408826"/>
          </a:xfrm>
          <a:prstGeom prst="rect">
            <a:avLst/>
          </a:prstGeom>
        </p:spPr>
      </p:pic>
      <p:sp>
        <p:nvSpPr>
          <p:cNvPr id="22" name="מלבן 21"/>
          <p:cNvSpPr/>
          <p:nvPr/>
        </p:nvSpPr>
        <p:spPr>
          <a:xfrm rot="20376397">
            <a:off x="3635684" y="5396705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writing prompts</a:t>
            </a:r>
            <a:endParaRPr lang="he-IL" dirty="0"/>
          </a:p>
        </p:txBody>
      </p:sp>
      <p:sp>
        <p:nvSpPr>
          <p:cNvPr id="26" name="מלבן 25"/>
          <p:cNvSpPr/>
          <p:nvPr/>
        </p:nvSpPr>
        <p:spPr>
          <a:xfrm rot="20530984">
            <a:off x="591671" y="1372125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self- evaluation </a:t>
            </a:r>
            <a:endParaRPr lang="he-IL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37571">
            <a:off x="6296349" y="4920165"/>
            <a:ext cx="2285428" cy="2285428"/>
          </a:xfrm>
          <a:prstGeom prst="rect">
            <a:avLst/>
          </a:prstGeom>
        </p:spPr>
      </p:pic>
      <p:sp>
        <p:nvSpPr>
          <p:cNvPr id="21" name="מלבן 20"/>
          <p:cNvSpPr/>
          <p:nvPr/>
        </p:nvSpPr>
        <p:spPr>
          <a:xfrm rot="1352772">
            <a:off x="6138256" y="5815329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songs, clips, pictures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962892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61888" y="116632"/>
            <a:ext cx="7756263" cy="1054250"/>
          </a:xfrm>
        </p:spPr>
        <p:txBody>
          <a:bodyPr/>
          <a:lstStyle/>
          <a:p>
            <a:r>
              <a:rPr lang="en-US" dirty="0" smtClean="0"/>
              <a:t>Using Pupils’ Portfolios</a:t>
            </a:r>
            <a:endParaRPr lang="he-IL" dirty="0"/>
          </a:p>
        </p:txBody>
      </p:sp>
      <p:pic>
        <p:nvPicPr>
          <p:cNvPr id="4098" name="Picture 2" descr="writing portfolio b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2"/>
            <a:ext cx="8424936" cy="56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3212976"/>
            <a:ext cx="432048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/>
              <a:t>Where:</a:t>
            </a:r>
          </a:p>
          <a:p>
            <a:pPr algn="l" rtl="0"/>
            <a:endParaRPr lang="en-US" sz="2000" dirty="0"/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dirty="0" smtClean="0"/>
              <a:t>The pupils collect their drafts.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dirty="0" smtClean="0"/>
              <a:t>Teacher and pupil can correspond with each other in writing.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dirty="0" smtClean="0"/>
              <a:t>The pupil’s writing process can be monitored both by pupil and by teacher.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dirty="0" smtClean="0"/>
              <a:t>A great presentation tool of the pupils’ writing.</a:t>
            </a:r>
          </a:p>
        </p:txBody>
      </p:sp>
    </p:spTree>
    <p:extLst>
      <p:ext uri="{BB962C8B-B14F-4D97-AF65-F5344CB8AC3E}">
        <p14:creationId xmlns:p14="http://schemas.microsoft.com/office/powerpoint/2010/main" xmlns="" val="27408050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 of action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xmlns="" val="100180106"/>
              </p:ext>
            </p:extLst>
          </p:nvPr>
        </p:nvGraphicFramePr>
        <p:xfrm>
          <a:off x="899592" y="1628800"/>
          <a:ext cx="7344816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קבוצה 3"/>
          <p:cNvGrpSpPr/>
          <p:nvPr/>
        </p:nvGrpSpPr>
        <p:grpSpPr>
          <a:xfrm rot="5400000">
            <a:off x="3217540" y="4030144"/>
            <a:ext cx="2708921" cy="2946796"/>
            <a:chOff x="3147880" y="558601"/>
            <a:chExt cx="2946797" cy="2946796"/>
          </a:xfrm>
        </p:grpSpPr>
        <p:sp>
          <p:nvSpPr>
            <p:cNvPr id="5" name="חץ למטה 4"/>
            <p:cNvSpPr/>
            <p:nvPr/>
          </p:nvSpPr>
          <p:spPr>
            <a:xfrm rot="5400000">
              <a:off x="3147880" y="558601"/>
              <a:ext cx="2946796" cy="2946796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 dirty="0"/>
            </a:p>
          </p:txBody>
        </p:sp>
        <p:sp>
          <p:nvSpPr>
            <p:cNvPr id="6" name="חץ למטה 4"/>
            <p:cNvSpPr/>
            <p:nvPr/>
          </p:nvSpPr>
          <p:spPr>
            <a:xfrm>
              <a:off x="3663570" y="1295300"/>
              <a:ext cx="2431107" cy="1473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2500" kern="1200" dirty="0"/>
            </a:p>
          </p:txBody>
        </p:sp>
      </p:grpSp>
      <p:sp>
        <p:nvSpPr>
          <p:cNvPr id="7" name="מלבן 6"/>
          <p:cNvSpPr/>
          <p:nvPr/>
        </p:nvSpPr>
        <p:spPr>
          <a:xfrm rot="5400000">
            <a:off x="3458554" y="5427867"/>
            <a:ext cx="2226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Pupils’ portfolios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8" name="שמש 7"/>
          <p:cNvSpPr/>
          <p:nvPr/>
        </p:nvSpPr>
        <p:spPr>
          <a:xfrm>
            <a:off x="3458642" y="2204863"/>
            <a:ext cx="2553518" cy="2418279"/>
          </a:xfrm>
          <a:prstGeom prst="sun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RESULTS</a:t>
            </a:r>
            <a:endParaRPr lang="he-IL" sz="1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42880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82620" y="188640"/>
            <a:ext cx="8352928" cy="646330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l" rtl="0"/>
            <a:r>
              <a:rPr lang="en-US" b="1" dirty="0" smtClean="0"/>
              <a:t>							Date</a:t>
            </a:r>
            <a:r>
              <a:rPr lang="en-US" b="1" dirty="0"/>
              <a:t>: __________</a:t>
            </a:r>
            <a:endParaRPr lang="en-US" b="1" dirty="0" smtClean="0"/>
          </a:p>
          <a:p>
            <a:pPr lvl="0" algn="l" rtl="0"/>
            <a:endParaRPr lang="en-US" b="1" dirty="0" smtClean="0"/>
          </a:p>
          <a:p>
            <a:pPr lvl="0" algn="l" rtl="0"/>
            <a:endParaRPr lang="en-US" b="1" dirty="0" smtClean="0"/>
          </a:p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/>
              <a:t>Did </a:t>
            </a:r>
            <a:r>
              <a:rPr lang="en-US" b="1" dirty="0"/>
              <a:t>you enjoy the writing activity in the lesson? Yes / No</a:t>
            </a:r>
            <a:endParaRPr lang="en-US" dirty="0"/>
          </a:p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en-US" b="1" dirty="0"/>
              <a:t>Did the writing activity help you write? Yes / No</a:t>
            </a:r>
            <a:endParaRPr lang="en-US" dirty="0"/>
          </a:p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en-US" b="1" dirty="0"/>
              <a:t>Is your writing getting better? Yes / No</a:t>
            </a:r>
            <a:endParaRPr lang="en-US" dirty="0"/>
          </a:p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en-US" b="1" dirty="0"/>
              <a:t>Does the use of drafts help you write well? Yes / No</a:t>
            </a:r>
            <a:endParaRPr lang="en-US" dirty="0"/>
          </a:p>
          <a:p>
            <a:pPr algn="l" rtl="0"/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r>
              <a:rPr lang="en-US" b="1" dirty="0" smtClean="0"/>
              <a:t>What </a:t>
            </a:r>
            <a:r>
              <a:rPr lang="en-US" b="1" dirty="0"/>
              <a:t>would help you improve your writing?</a:t>
            </a:r>
            <a:endParaRPr lang="en-US" dirty="0"/>
          </a:p>
          <a:p>
            <a:pPr algn="l" rtl="0"/>
            <a:r>
              <a:rPr lang="en-US" b="1" dirty="0"/>
              <a:t>_____________________________________________________________________________________________________________________________</a:t>
            </a:r>
            <a:endParaRPr lang="en-US" dirty="0"/>
          </a:p>
          <a:p>
            <a:pPr algn="l" rtl="0"/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What's </a:t>
            </a:r>
            <a:r>
              <a:rPr lang="en-US" b="1" dirty="0"/>
              <a:t>on your mind?</a:t>
            </a:r>
            <a:endParaRPr lang="en-US" dirty="0"/>
          </a:p>
          <a:p>
            <a:pPr algn="l" rtl="0"/>
            <a:r>
              <a:rPr lang="en-US" b="1" dirty="0" smtClean="0"/>
              <a:t>_____________________________________________________________________________________________________________________________.</a:t>
            </a:r>
          </a:p>
          <a:p>
            <a:pPr algn="l" rtl="0"/>
            <a:endParaRPr lang="en-US" dirty="0"/>
          </a:p>
        </p:txBody>
      </p:sp>
      <p:pic>
        <p:nvPicPr>
          <p:cNvPr id="6" name="Picture 1" descr="http://img1.etsystatic.com/000/0/6525145/il_570xN.2790104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3"/>
            <a:ext cx="1266920" cy="720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גילה אופקית 6"/>
          <p:cNvSpPr/>
          <p:nvPr/>
        </p:nvSpPr>
        <p:spPr>
          <a:xfrm rot="20325931">
            <a:off x="191499" y="324056"/>
            <a:ext cx="1790515" cy="71621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Questionnaire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8808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כריכה קשה">
  <a:themeElements>
    <a:clrScheme name="כריכה קשה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כריכה קשה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כריכה קשה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609</TotalTime>
  <Words>770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כריכה קשה</vt:lpstr>
      <vt:lpstr>Teaching Writing  as-a-Process </vt:lpstr>
      <vt:lpstr>The product-oriented approach </vt:lpstr>
      <vt:lpstr>The writing-as-a-process approach </vt:lpstr>
      <vt:lpstr>Slide 4</vt:lpstr>
      <vt:lpstr>Method - Setting and participants</vt:lpstr>
      <vt:lpstr>Action plan</vt:lpstr>
      <vt:lpstr>Using Pupils’ Portfolios</vt:lpstr>
      <vt:lpstr>Assessment of action </vt:lpstr>
      <vt:lpstr>Slide 9</vt:lpstr>
      <vt:lpstr>Slide 10</vt:lpstr>
      <vt:lpstr>Pupil X’s writing  (taken from her portfolio)</vt:lpstr>
      <vt:lpstr>Pedagogy instructor's feedback</vt:lpstr>
      <vt:lpstr>Conclusions</vt:lpstr>
      <vt:lpstr> Learn what you teach and teach what you have practiced”   (Mir, 2014)</vt:lpstr>
      <vt:lpstr>Recommendations for teaching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Writing as a Process</dc:title>
  <dc:creator>mir</dc:creator>
  <cp:lastModifiedBy>Yechezkel</cp:lastModifiedBy>
  <cp:revision>62</cp:revision>
  <dcterms:created xsi:type="dcterms:W3CDTF">2014-05-31T04:43:43Z</dcterms:created>
  <dcterms:modified xsi:type="dcterms:W3CDTF">2014-08-06T07:49:30Z</dcterms:modified>
</cp:coreProperties>
</file>