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92AB0BB-11CC-4DDD-826F-EDB6C0EBCF21}" type="datetimeFigureOut">
              <a:rPr lang="he-IL" smtClean="0"/>
              <a:pPr/>
              <a:t>כ"ח/אב/תשע"ו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2697916-BBE4-44F1-9C35-3758CD37CD48}"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2AB0BB-11CC-4DDD-826F-EDB6C0EBCF21}" type="datetimeFigureOut">
              <a:rPr lang="he-IL" smtClean="0"/>
              <a:pPr/>
              <a:t>כ"ח/אב/תשע"ו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2697916-BBE4-44F1-9C35-3758CD37CD48}"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tai.org.i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oo.gl/bkQC4I" TargetMode="External"/><Relationship Id="rId2" Type="http://schemas.openxmlformats.org/officeDocument/2006/relationships/hyperlink" Target="https://goo.gl/x1GGvy" TargetMode="External"/><Relationship Id="rId1" Type="http://schemas.openxmlformats.org/officeDocument/2006/relationships/slideLayout" Target="../slideLayouts/slideLayout2.xml"/><Relationship Id="rId6" Type="http://schemas.openxmlformats.org/officeDocument/2006/relationships/hyperlink" Target="http://goo.gl/B1wdT3" TargetMode="External"/><Relationship Id="rId5" Type="http://schemas.openxmlformats.org/officeDocument/2006/relationships/hyperlink" Target="https://goo.gl/YxygBa" TargetMode="External"/><Relationship Id="rId4" Type="http://schemas.openxmlformats.org/officeDocument/2006/relationships/hyperlink" Target="https://goo.gl/mnqSk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bobbeaalldredge.weebly.com/bio-poem-acrostic.html" TargetMode="External"/><Relationship Id="rId3" Type="http://schemas.openxmlformats.org/officeDocument/2006/relationships/hyperlink" Target="https://goo.gl/nsBzF5" TargetMode="External"/><Relationship Id="rId7" Type="http://schemas.openxmlformats.org/officeDocument/2006/relationships/hyperlink" Target="http://www.tooter4kids.com/classroom/bio_poems.htm" TargetMode="External"/><Relationship Id="rId2" Type="http://schemas.openxmlformats.org/officeDocument/2006/relationships/hyperlink" Target="https://goo.gl/BdZ3jF" TargetMode="External"/><Relationship Id="rId1" Type="http://schemas.openxmlformats.org/officeDocument/2006/relationships/slideLayout" Target="../slideLayouts/slideLayout2.xml"/><Relationship Id="rId6" Type="http://schemas.openxmlformats.org/officeDocument/2006/relationships/hyperlink" Target="https://goo.gl/dMqucy" TargetMode="External"/><Relationship Id="rId5" Type="http://schemas.openxmlformats.org/officeDocument/2006/relationships/hyperlink" Target="https://goo.gl/umrCxn" TargetMode="External"/><Relationship Id="rId4" Type="http://schemas.openxmlformats.org/officeDocument/2006/relationships/hyperlink" Target="http://goo.gl/Wk1f5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goo.gl/xBOksj" TargetMode="External"/><Relationship Id="rId3" Type="http://schemas.openxmlformats.org/officeDocument/2006/relationships/hyperlink" Target="https://goo.gl/DLGonS" TargetMode="External"/><Relationship Id="rId7" Type="http://schemas.openxmlformats.org/officeDocument/2006/relationships/hyperlink" Target="https://goo.gl/UE9zsq" TargetMode="External"/><Relationship Id="rId2" Type="http://schemas.openxmlformats.org/officeDocument/2006/relationships/hyperlink" Target="https://goo.gl/pDCKZD" TargetMode="External"/><Relationship Id="rId1" Type="http://schemas.openxmlformats.org/officeDocument/2006/relationships/slideLayout" Target="../slideLayouts/slideLayout2.xml"/><Relationship Id="rId6" Type="http://schemas.openxmlformats.org/officeDocument/2006/relationships/hyperlink" Target="https://goo.gl/ZB7tXg" TargetMode="External"/><Relationship Id="rId5" Type="http://schemas.openxmlformats.org/officeDocument/2006/relationships/hyperlink" Target="https://goo.gl/V2EfSc" TargetMode="External"/><Relationship Id="rId4" Type="http://schemas.openxmlformats.org/officeDocument/2006/relationships/hyperlink" Target="https://goo.gl/Lozfvq" TargetMode="External"/><Relationship Id="rId9" Type="http://schemas.openxmlformats.org/officeDocument/2006/relationships/hyperlink" Target="https://goo.gl/1Ra406"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goo.gl/0f1oo0" TargetMode="External"/><Relationship Id="rId3" Type="http://schemas.openxmlformats.org/officeDocument/2006/relationships/hyperlink" Target="https://goo.gl/9ilBBJ" TargetMode="External"/><Relationship Id="rId7" Type="http://schemas.openxmlformats.org/officeDocument/2006/relationships/hyperlink" Target="https://goo.gl/N8dvXd" TargetMode="External"/><Relationship Id="rId2" Type="http://schemas.openxmlformats.org/officeDocument/2006/relationships/hyperlink" Target="https://goo.gl/utMWe6" TargetMode="External"/><Relationship Id="rId1" Type="http://schemas.openxmlformats.org/officeDocument/2006/relationships/slideLayout" Target="../slideLayouts/slideLayout2.xml"/><Relationship Id="rId6" Type="http://schemas.openxmlformats.org/officeDocument/2006/relationships/hyperlink" Target="https://goo.gl/BF8fKH" TargetMode="External"/><Relationship Id="rId5" Type="http://schemas.openxmlformats.org/officeDocument/2006/relationships/hyperlink" Target="https://goo.gl/03bnGI" TargetMode="External"/><Relationship Id="rId4" Type="http://schemas.openxmlformats.org/officeDocument/2006/relationships/hyperlink" Target="https://goo.gl/QKBfL4" TargetMode="External"/><Relationship Id="rId9" Type="http://schemas.openxmlformats.org/officeDocument/2006/relationships/hyperlink" Target="https://drive.google.com/open?id=0B2mIbCwyR0ErTFJxVWZRWXhEdm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goo.gl/GccwmQ" TargetMode="External"/><Relationship Id="rId2" Type="http://schemas.openxmlformats.org/officeDocument/2006/relationships/hyperlink" Target="http://goo.gl/Xmnjbd" TargetMode="External"/><Relationship Id="rId1" Type="http://schemas.openxmlformats.org/officeDocument/2006/relationships/slideLayout" Target="../slideLayouts/slideLayout2.xml"/><Relationship Id="rId5" Type="http://schemas.openxmlformats.org/officeDocument/2006/relationships/hyperlink" Target="http://goo.gl/tFhH08" TargetMode="External"/><Relationship Id="rId4" Type="http://schemas.openxmlformats.org/officeDocument/2006/relationships/hyperlink" Target="http://goo.gl/1T1K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1052736"/>
            <a:ext cx="7772400" cy="1470025"/>
          </a:xfrm>
        </p:spPr>
        <p:txBody>
          <a:bodyPr>
            <a:noAutofit/>
          </a:bodyPr>
          <a:lstStyle/>
          <a:p>
            <a:r>
              <a:rPr lang="en-US" sz="5400" b="1" dirty="0" smtClean="0">
                <a:solidFill>
                  <a:srgbClr val="7030A0"/>
                </a:solidFill>
              </a:rPr>
              <a:t>Getting To Know You With Games and Poems</a:t>
            </a:r>
            <a:endParaRPr lang="he-IL" sz="5400" b="1" dirty="0">
              <a:solidFill>
                <a:srgbClr val="7030A0"/>
              </a:solidFill>
            </a:endParaRPr>
          </a:p>
        </p:txBody>
      </p:sp>
      <p:sp>
        <p:nvSpPr>
          <p:cNvPr id="3" name="כותרת משנה 2"/>
          <p:cNvSpPr>
            <a:spLocks noGrp="1"/>
          </p:cNvSpPr>
          <p:nvPr>
            <p:ph type="subTitle" idx="1"/>
          </p:nvPr>
        </p:nvSpPr>
        <p:spPr>
          <a:xfrm>
            <a:off x="1475656" y="2708920"/>
            <a:ext cx="6400800" cy="3600400"/>
          </a:xfrm>
        </p:spPr>
        <p:txBody>
          <a:bodyPr>
            <a:normAutofit fontScale="70000" lnSpcReduction="20000"/>
          </a:bodyPr>
          <a:lstStyle/>
          <a:p>
            <a:r>
              <a:rPr lang="en-US" dirty="0" smtClean="0">
                <a:solidFill>
                  <a:srgbClr val="7030A0"/>
                </a:solidFill>
              </a:rPr>
              <a:t>Michele Ben </a:t>
            </a:r>
            <a:r>
              <a:rPr lang="en-US" dirty="0" err="1" smtClean="0">
                <a:solidFill>
                  <a:srgbClr val="7030A0"/>
                </a:solidFill>
              </a:rPr>
              <a:t>mggben</a:t>
            </a:r>
            <a:r>
              <a:rPr lang="en-US" dirty="0" smtClean="0">
                <a:solidFill>
                  <a:srgbClr val="7030A0"/>
                </a:solidFill>
              </a:rPr>
              <a:t>(at)gmail.com</a:t>
            </a:r>
          </a:p>
          <a:p>
            <a:endParaRPr lang="en-US" dirty="0" smtClean="0"/>
          </a:p>
          <a:p>
            <a:r>
              <a:rPr lang="en-US" dirty="0" smtClean="0">
                <a:solidFill>
                  <a:schemeClr val="tx2">
                    <a:lumMod val="75000"/>
                  </a:schemeClr>
                </a:solidFill>
              </a:rPr>
              <a:t>Looking Forward to Going Back to School</a:t>
            </a:r>
            <a:endParaRPr lang="en-US" dirty="0">
              <a:solidFill>
                <a:schemeClr val="tx2">
                  <a:lumMod val="75000"/>
                </a:schemeClr>
              </a:solidFill>
            </a:endParaRPr>
          </a:p>
          <a:p>
            <a:r>
              <a:rPr lang="en-US" dirty="0" smtClean="0">
                <a:solidFill>
                  <a:schemeClr val="tx2">
                    <a:lumMod val="75000"/>
                  </a:schemeClr>
                </a:solidFill>
              </a:rPr>
              <a:t>ETAI Northern Regional Conference</a:t>
            </a:r>
          </a:p>
          <a:p>
            <a:r>
              <a:rPr lang="en-US" dirty="0" err="1" smtClean="0">
                <a:solidFill>
                  <a:schemeClr val="tx2">
                    <a:lumMod val="75000"/>
                  </a:schemeClr>
                </a:solidFill>
              </a:rPr>
              <a:t>Wizo</a:t>
            </a:r>
            <a:r>
              <a:rPr lang="en-US" dirty="0" smtClean="0">
                <a:solidFill>
                  <a:schemeClr val="tx2">
                    <a:lumMod val="75000"/>
                  </a:schemeClr>
                </a:solidFill>
              </a:rPr>
              <a:t> </a:t>
            </a:r>
            <a:r>
              <a:rPr lang="en-US" dirty="0" err="1" smtClean="0">
                <a:solidFill>
                  <a:schemeClr val="tx2">
                    <a:lumMod val="75000"/>
                  </a:schemeClr>
                </a:solidFill>
              </a:rPr>
              <a:t>Nahalal</a:t>
            </a:r>
            <a:r>
              <a:rPr lang="en-US" dirty="0" smtClean="0">
                <a:solidFill>
                  <a:schemeClr val="tx2">
                    <a:lumMod val="75000"/>
                  </a:schemeClr>
                </a:solidFill>
              </a:rPr>
              <a:t> High School</a:t>
            </a:r>
          </a:p>
          <a:p>
            <a:r>
              <a:rPr lang="en-US" dirty="0" smtClean="0">
                <a:solidFill>
                  <a:schemeClr val="tx2">
                    <a:lumMod val="75000"/>
                  </a:schemeClr>
                </a:solidFill>
              </a:rPr>
              <a:t>Tuesday, August 23, 2016</a:t>
            </a:r>
          </a:p>
          <a:p>
            <a:endParaRPr lang="en-US" dirty="0">
              <a:solidFill>
                <a:schemeClr val="tx2">
                  <a:lumMod val="75000"/>
                </a:schemeClr>
              </a:solidFill>
            </a:endParaRPr>
          </a:p>
          <a:p>
            <a:r>
              <a:rPr lang="en-US" b="1" i="1" dirty="0"/>
              <a:t>​</a:t>
            </a:r>
          </a:p>
          <a:p>
            <a:r>
              <a:rPr lang="en-US" b="1" i="1" dirty="0">
                <a:solidFill>
                  <a:schemeClr val="accent3">
                    <a:lumMod val="50000"/>
                  </a:schemeClr>
                </a:solidFill>
                <a:latin typeface="Baskerville Old Face" panose="02020602080505020303" pitchFamily="18" charset="0"/>
              </a:rPr>
              <a:t>ETAI - For a lifetime of shared professional development:</a:t>
            </a:r>
            <a:r>
              <a:rPr lang="en-US" b="1" i="1" dirty="0"/>
              <a:t> </a:t>
            </a:r>
            <a:r>
              <a:rPr lang="en-US" b="1" i="1" dirty="0">
                <a:hlinkClick r:id="rId2"/>
              </a:rPr>
              <a:t>http://www.etai.org.il/</a:t>
            </a:r>
            <a:endParaRPr lang="he-IL"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78098"/>
          </a:xfrm>
        </p:spPr>
        <p:txBody>
          <a:bodyPr/>
          <a:lstStyle/>
          <a:p>
            <a:r>
              <a:rPr lang="en-US" dirty="0" smtClean="0"/>
              <a:t>Games</a:t>
            </a:r>
            <a:endParaRPr lang="he-IL" dirty="0"/>
          </a:p>
        </p:txBody>
      </p:sp>
      <p:sp>
        <p:nvSpPr>
          <p:cNvPr id="3" name="מציין מיקום תוכן 2"/>
          <p:cNvSpPr>
            <a:spLocks noGrp="1"/>
          </p:cNvSpPr>
          <p:nvPr>
            <p:ph idx="1"/>
          </p:nvPr>
        </p:nvSpPr>
        <p:spPr>
          <a:xfrm>
            <a:off x="457200" y="1124744"/>
            <a:ext cx="8229600" cy="5001419"/>
          </a:xfrm>
        </p:spPr>
        <p:txBody>
          <a:bodyPr>
            <a:normAutofit fontScale="85000" lnSpcReduction="20000"/>
          </a:bodyPr>
          <a:lstStyle/>
          <a:p>
            <a:pPr algn="l" rtl="0"/>
            <a:r>
              <a:rPr lang="en-US" dirty="0" smtClean="0"/>
              <a:t>Name ball game</a:t>
            </a:r>
          </a:p>
          <a:p>
            <a:pPr lvl="1" algn="l" rtl="0"/>
            <a:r>
              <a:rPr lang="en-US" dirty="0" smtClean="0"/>
              <a:t>Pass the ball around to the right, each person says their name.  Pass the ball to the right and say the name of the person on the right.  Repeat to the left.</a:t>
            </a:r>
          </a:p>
          <a:p>
            <a:pPr lvl="1" algn="l" rtl="0"/>
            <a:r>
              <a:rPr lang="en-US" dirty="0" smtClean="0"/>
              <a:t>Mix it up.  Everyone changes places. Now call the name of the person who was to your right and throw them the ball.  Continue until it returns to the first person.  Now repeat to the person who was on your left.  </a:t>
            </a:r>
          </a:p>
          <a:p>
            <a:pPr lvl="1" algn="l" rtl="0"/>
            <a:r>
              <a:rPr lang="en-US" dirty="0" smtClean="0"/>
              <a:t>Now try it with two balls.</a:t>
            </a:r>
          </a:p>
          <a:p>
            <a:pPr lvl="1" algn="l" rtl="0"/>
            <a:r>
              <a:rPr lang="en-US" dirty="0" smtClean="0"/>
              <a:t>Repeat the whole process after everyone changes places again.</a:t>
            </a:r>
          </a:p>
          <a:p>
            <a:pPr algn="l" rtl="0"/>
            <a:r>
              <a:rPr lang="en-US" dirty="0" smtClean="0"/>
              <a:t>Say your name, say something that begins with the first letter.  Go around the room.  And each person says the name and thing of the person, or people, before them.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Getting to Know You Bingos </a:t>
            </a:r>
            <a:endParaRPr lang="he-IL" dirty="0"/>
          </a:p>
        </p:txBody>
      </p:sp>
      <p:sp>
        <p:nvSpPr>
          <p:cNvPr id="3" name="מציין מיקום תוכן 2"/>
          <p:cNvSpPr>
            <a:spLocks noGrp="1"/>
          </p:cNvSpPr>
          <p:nvPr>
            <p:ph idx="1"/>
          </p:nvPr>
        </p:nvSpPr>
        <p:spPr/>
        <p:txBody>
          <a:bodyPr>
            <a:normAutofit/>
          </a:bodyPr>
          <a:lstStyle/>
          <a:p>
            <a:pPr algn="l" rtl="0"/>
            <a:r>
              <a:rPr lang="en-US" b="1" dirty="0" smtClean="0"/>
              <a:t>Regular</a:t>
            </a:r>
            <a:r>
              <a:rPr lang="en-US" dirty="0" smtClean="0"/>
              <a:t> Getting to Know you Bingo</a:t>
            </a:r>
          </a:p>
          <a:p>
            <a:pPr lvl="1" algn="l" rtl="0"/>
            <a:r>
              <a:rPr lang="en-US" dirty="0" smtClean="0">
                <a:hlinkClick r:id="rId2"/>
              </a:rPr>
              <a:t>https://goo.gl/x1GGvy</a:t>
            </a:r>
            <a:r>
              <a:rPr lang="en-US" dirty="0" smtClean="0"/>
              <a:t>  (Pdf)</a:t>
            </a:r>
          </a:p>
          <a:p>
            <a:pPr lvl="1" algn="l" rtl="0"/>
            <a:r>
              <a:rPr lang="en-US" dirty="0" smtClean="0">
                <a:hlinkClick r:id="rId3"/>
              </a:rPr>
              <a:t>https://goo.gl/bkQC4I</a:t>
            </a:r>
            <a:r>
              <a:rPr lang="en-US" dirty="0" smtClean="0"/>
              <a:t>  (Pdf)</a:t>
            </a:r>
          </a:p>
          <a:p>
            <a:pPr lvl="1" algn="l" rtl="0"/>
            <a:r>
              <a:rPr lang="en-US" dirty="0">
                <a:hlinkClick r:id="rId4"/>
              </a:rPr>
              <a:t>https://</a:t>
            </a:r>
            <a:r>
              <a:rPr lang="en-US" dirty="0" smtClean="0">
                <a:hlinkClick r:id="rId4"/>
              </a:rPr>
              <a:t>goo.gl/mnqSkN</a:t>
            </a:r>
            <a:r>
              <a:rPr lang="en-US" dirty="0" smtClean="0"/>
              <a:t>  (WORD)</a:t>
            </a:r>
          </a:p>
          <a:p>
            <a:pPr lvl="1" algn="l" rtl="0">
              <a:buNone/>
            </a:pPr>
            <a:endParaRPr lang="en-US" dirty="0"/>
          </a:p>
          <a:p>
            <a:pPr algn="l" rtl="0"/>
            <a:r>
              <a:rPr lang="en-US" b="1" dirty="0" smtClean="0"/>
              <a:t>Questions</a:t>
            </a:r>
            <a:r>
              <a:rPr lang="en-US" dirty="0" smtClean="0"/>
              <a:t> Getting to Know you Bingo</a:t>
            </a:r>
          </a:p>
          <a:p>
            <a:pPr lvl="1" algn="l" rtl="0"/>
            <a:r>
              <a:rPr lang="en-US" dirty="0" smtClean="0"/>
              <a:t>Explanation </a:t>
            </a:r>
            <a:r>
              <a:rPr lang="en-US" dirty="0" smtClean="0">
                <a:hlinkClick r:id="rId5"/>
              </a:rPr>
              <a:t>https://goo.gl/YxygBa</a:t>
            </a:r>
            <a:endParaRPr lang="en-US" dirty="0" smtClean="0"/>
          </a:p>
          <a:p>
            <a:pPr lvl="1" algn="l" rtl="0"/>
            <a:r>
              <a:rPr lang="en-US" dirty="0" smtClean="0"/>
              <a:t>Sheet  </a:t>
            </a:r>
            <a:r>
              <a:rPr lang="en-US" dirty="0">
                <a:hlinkClick r:id="rId6"/>
              </a:rPr>
              <a:t>http://</a:t>
            </a:r>
            <a:r>
              <a:rPr lang="en-US" dirty="0" smtClean="0">
                <a:hlinkClick r:id="rId6"/>
              </a:rPr>
              <a:t>goo.gl/B1wdT3</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Bio Poems</a:t>
            </a:r>
            <a:endParaRPr lang="he-IL" dirty="0"/>
          </a:p>
        </p:txBody>
      </p:sp>
      <p:sp>
        <p:nvSpPr>
          <p:cNvPr id="3" name="מציין מיקום תוכן 2"/>
          <p:cNvSpPr>
            <a:spLocks noGrp="1"/>
          </p:cNvSpPr>
          <p:nvPr>
            <p:ph idx="1"/>
          </p:nvPr>
        </p:nvSpPr>
        <p:spPr/>
        <p:txBody>
          <a:bodyPr/>
          <a:lstStyle/>
          <a:p>
            <a:pPr marL="0" indent="0" algn="l" rtl="0">
              <a:buNone/>
            </a:pPr>
            <a:r>
              <a:rPr lang="en-US" dirty="0" smtClean="0"/>
              <a:t>Bio poems are poems that are written based on your name. There are a few different types of bio poems.  Here are links to a few sheets:</a:t>
            </a:r>
          </a:p>
          <a:p>
            <a:pPr algn="l" rtl="0"/>
            <a:r>
              <a:rPr lang="en-US" dirty="0">
                <a:hlinkClick r:id="rId2"/>
              </a:rPr>
              <a:t>https://</a:t>
            </a:r>
            <a:r>
              <a:rPr lang="en-US" dirty="0" smtClean="0">
                <a:hlinkClick r:id="rId2"/>
              </a:rPr>
              <a:t>goo.gl/BdZ3jF</a:t>
            </a:r>
            <a:endParaRPr lang="en-US" dirty="0" smtClean="0"/>
          </a:p>
          <a:p>
            <a:pPr algn="l" rtl="0"/>
            <a:r>
              <a:rPr lang="en-US" dirty="0">
                <a:hlinkClick r:id="rId3"/>
              </a:rPr>
              <a:t>https://</a:t>
            </a:r>
            <a:r>
              <a:rPr lang="en-US" dirty="0" smtClean="0">
                <a:hlinkClick r:id="rId3"/>
              </a:rPr>
              <a:t>goo.gl/nsBzF5</a:t>
            </a:r>
            <a:r>
              <a:rPr lang="en-US" dirty="0"/>
              <a:t>, </a:t>
            </a:r>
            <a:r>
              <a:rPr lang="en-US" dirty="0">
                <a:hlinkClick r:id="rId4"/>
              </a:rPr>
              <a:t>http://</a:t>
            </a:r>
            <a:r>
              <a:rPr lang="en-US" dirty="0" smtClean="0">
                <a:hlinkClick r:id="rId4"/>
              </a:rPr>
              <a:t>goo.gl/Wk1f5a</a:t>
            </a:r>
            <a:endParaRPr lang="en-US" dirty="0" smtClean="0"/>
          </a:p>
          <a:p>
            <a:pPr algn="l" rtl="0"/>
            <a:r>
              <a:rPr lang="en-US" dirty="0">
                <a:hlinkClick r:id="rId5"/>
              </a:rPr>
              <a:t>https://</a:t>
            </a:r>
            <a:r>
              <a:rPr lang="en-US" dirty="0" smtClean="0">
                <a:hlinkClick r:id="rId5"/>
              </a:rPr>
              <a:t>goo.gl/umrCxn</a:t>
            </a:r>
            <a:endParaRPr lang="en-US" dirty="0" smtClean="0"/>
          </a:p>
          <a:p>
            <a:pPr algn="l" rtl="0"/>
            <a:r>
              <a:rPr lang="en-US" dirty="0" smtClean="0">
                <a:hlinkClick r:id="rId6"/>
              </a:rPr>
              <a:t>Acrostic</a:t>
            </a:r>
            <a:r>
              <a:rPr lang="en-US" dirty="0" smtClean="0"/>
              <a:t> and other forms of poetry</a:t>
            </a:r>
          </a:p>
          <a:p>
            <a:pPr algn="l" rtl="0"/>
            <a:r>
              <a:rPr lang="en-US" dirty="0" smtClean="0">
                <a:hlinkClick r:id="rId7"/>
              </a:rPr>
              <a:t>Some examples</a:t>
            </a:r>
            <a:r>
              <a:rPr lang="en-US" dirty="0" smtClean="0"/>
              <a:t>  and </a:t>
            </a:r>
            <a:r>
              <a:rPr lang="en-US" dirty="0" smtClean="0">
                <a:hlinkClick r:id="rId8"/>
              </a:rPr>
              <a:t>another</a:t>
            </a:r>
            <a:endParaRPr lang="en-US" dirty="0" smtClean="0"/>
          </a:p>
        </p:txBody>
      </p:sp>
    </p:spTree>
    <p:extLst>
      <p:ext uri="{BB962C8B-B14F-4D97-AF65-F5344CB8AC3E}">
        <p14:creationId xmlns:p14="http://schemas.microsoft.com/office/powerpoint/2010/main" xmlns="" val="72404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err="1" smtClean="0"/>
              <a:t>Shel</a:t>
            </a:r>
            <a:r>
              <a:rPr lang="en-US" dirty="0" smtClean="0"/>
              <a:t> Silverstein and more</a:t>
            </a:r>
            <a:endParaRPr lang="he-IL" dirty="0"/>
          </a:p>
        </p:txBody>
      </p:sp>
      <p:sp>
        <p:nvSpPr>
          <p:cNvPr id="3" name="מציין מיקום תוכן 2"/>
          <p:cNvSpPr>
            <a:spLocks noGrp="1"/>
          </p:cNvSpPr>
          <p:nvPr>
            <p:ph idx="1"/>
          </p:nvPr>
        </p:nvSpPr>
        <p:spPr/>
        <p:txBody>
          <a:bodyPr>
            <a:normAutofit fontScale="77500" lnSpcReduction="20000"/>
          </a:bodyPr>
          <a:lstStyle/>
          <a:p>
            <a:pPr algn="l" rtl="0"/>
            <a:r>
              <a:rPr lang="en-US" dirty="0" err="1" smtClean="0"/>
              <a:t>Whatif</a:t>
            </a:r>
            <a:endParaRPr lang="en-US" dirty="0" smtClean="0"/>
          </a:p>
          <a:p>
            <a:pPr lvl="1" algn="l" rtl="0"/>
            <a:r>
              <a:rPr lang="en-US" dirty="0" smtClean="0">
                <a:hlinkClick r:id="rId2"/>
              </a:rPr>
              <a:t>Poem</a:t>
            </a:r>
            <a:endParaRPr lang="en-US" dirty="0" smtClean="0"/>
          </a:p>
          <a:p>
            <a:pPr lvl="1" algn="l" rtl="0"/>
            <a:r>
              <a:rPr lang="en-US" dirty="0" smtClean="0">
                <a:hlinkClick r:id="rId3"/>
              </a:rPr>
              <a:t>Worksheet</a:t>
            </a:r>
            <a:endParaRPr lang="en-US" dirty="0" smtClean="0"/>
          </a:p>
          <a:p>
            <a:pPr algn="l" rtl="0"/>
            <a:r>
              <a:rPr lang="en-US" dirty="0" smtClean="0"/>
              <a:t>Tell Me</a:t>
            </a:r>
          </a:p>
          <a:p>
            <a:pPr lvl="1" algn="l" rtl="0"/>
            <a:r>
              <a:rPr lang="en-US" dirty="0" smtClean="0">
                <a:hlinkClick r:id="rId4"/>
              </a:rPr>
              <a:t>Poem</a:t>
            </a:r>
            <a:endParaRPr lang="en-US" dirty="0" smtClean="0"/>
          </a:p>
          <a:p>
            <a:pPr lvl="1" algn="l" rtl="0"/>
            <a:r>
              <a:rPr lang="en-US" dirty="0" smtClean="0">
                <a:hlinkClick r:id="rId5"/>
              </a:rPr>
              <a:t>Instructions</a:t>
            </a:r>
            <a:endParaRPr lang="en-US" dirty="0"/>
          </a:p>
          <a:p>
            <a:pPr algn="l" rtl="0"/>
            <a:r>
              <a:rPr lang="en-US" dirty="0" smtClean="0">
                <a:hlinkClick r:id="rId6"/>
              </a:rPr>
              <a:t>Sick</a:t>
            </a:r>
            <a:endParaRPr lang="en-US" dirty="0" smtClean="0"/>
          </a:p>
          <a:p>
            <a:pPr lvl="1" algn="l" rtl="0"/>
            <a:endParaRPr lang="en-US" dirty="0"/>
          </a:p>
          <a:p>
            <a:pPr algn="l" rtl="0"/>
            <a:r>
              <a:rPr lang="en-US" dirty="0" smtClean="0">
                <a:hlinkClick r:id="rId7"/>
              </a:rPr>
              <a:t>First day </a:t>
            </a:r>
            <a:r>
              <a:rPr lang="en-US" dirty="0" smtClean="0"/>
              <a:t>of school poem</a:t>
            </a:r>
          </a:p>
          <a:p>
            <a:pPr algn="l" rtl="0"/>
            <a:r>
              <a:rPr lang="en-US" dirty="0" err="1" smtClean="0"/>
              <a:t>‘Twas</a:t>
            </a:r>
            <a:r>
              <a:rPr lang="en-US" dirty="0" smtClean="0"/>
              <a:t> the night before school started poem</a:t>
            </a:r>
          </a:p>
          <a:p>
            <a:pPr lvl="1" algn="l" rtl="0"/>
            <a:r>
              <a:rPr lang="en-US" dirty="0" smtClean="0">
                <a:hlinkClick r:id="rId8"/>
              </a:rPr>
              <a:t>Pdf</a:t>
            </a:r>
            <a:endParaRPr lang="en-US" dirty="0" smtClean="0"/>
          </a:p>
          <a:p>
            <a:pPr lvl="1" algn="l" rtl="0"/>
            <a:r>
              <a:rPr lang="en-US" dirty="0" err="1" smtClean="0">
                <a:hlinkClick r:id="rId9"/>
              </a:rPr>
              <a:t>docx</a:t>
            </a:r>
            <a:r>
              <a:rPr lang="en-US" dirty="0" smtClean="0"/>
              <a:t>	</a:t>
            </a:r>
          </a:p>
        </p:txBody>
      </p:sp>
    </p:spTree>
    <p:extLst>
      <p:ext uri="{BB962C8B-B14F-4D97-AF65-F5344CB8AC3E}">
        <p14:creationId xmlns:p14="http://schemas.microsoft.com/office/powerpoint/2010/main" xmlns="" val="873087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t>Useful Sheets</a:t>
            </a:r>
            <a:br>
              <a:rPr lang="en-US" dirty="0" smtClean="0"/>
            </a:br>
            <a:r>
              <a:rPr lang="en-US" sz="2000" i="1" dirty="0" smtClean="0"/>
              <a:t>Sheets I’ve found on the web which have proven to be useful. </a:t>
            </a:r>
            <a:r>
              <a:rPr lang="en-US" sz="2000" dirty="0" smtClean="0"/>
              <a:t> </a:t>
            </a:r>
            <a:endParaRPr lang="he-IL" dirty="0"/>
          </a:p>
        </p:txBody>
      </p:sp>
      <p:sp>
        <p:nvSpPr>
          <p:cNvPr id="3" name="מציין מיקום תוכן 2"/>
          <p:cNvSpPr>
            <a:spLocks noGrp="1"/>
          </p:cNvSpPr>
          <p:nvPr>
            <p:ph idx="1"/>
          </p:nvPr>
        </p:nvSpPr>
        <p:spPr/>
        <p:txBody>
          <a:bodyPr>
            <a:normAutofit fontScale="92500" lnSpcReduction="10000"/>
          </a:bodyPr>
          <a:lstStyle/>
          <a:p>
            <a:pPr algn="l" rtl="0"/>
            <a:r>
              <a:rPr lang="en-US" dirty="0" smtClean="0"/>
              <a:t>Getting to know you crayons</a:t>
            </a:r>
          </a:p>
          <a:p>
            <a:pPr lvl="1" algn="l" rtl="0"/>
            <a:r>
              <a:rPr lang="en-US" dirty="0" smtClean="0">
                <a:hlinkClick r:id="rId2"/>
              </a:rPr>
              <a:t>Sheet</a:t>
            </a:r>
            <a:endParaRPr lang="en-US" dirty="0" smtClean="0"/>
          </a:p>
          <a:p>
            <a:pPr lvl="1" algn="l" rtl="0"/>
            <a:r>
              <a:rPr lang="en-US" dirty="0" smtClean="0">
                <a:hlinkClick r:id="rId3"/>
              </a:rPr>
              <a:t>Border</a:t>
            </a:r>
            <a:endParaRPr lang="en-US" dirty="0" smtClean="0"/>
          </a:p>
          <a:p>
            <a:pPr algn="l" rtl="0"/>
            <a:r>
              <a:rPr lang="en-US" dirty="0" smtClean="0">
                <a:hlinkClick r:id="rId4"/>
              </a:rPr>
              <a:t>Sentence Completion</a:t>
            </a:r>
            <a:endParaRPr lang="en-US" dirty="0" smtClean="0"/>
          </a:p>
          <a:p>
            <a:pPr algn="l" rtl="0"/>
            <a:r>
              <a:rPr lang="en-US" dirty="0" smtClean="0">
                <a:hlinkClick r:id="rId5"/>
              </a:rPr>
              <a:t>If I had a million dollars</a:t>
            </a:r>
            <a:endParaRPr lang="en-US" dirty="0" smtClean="0"/>
          </a:p>
          <a:p>
            <a:pPr algn="l" rtl="0"/>
            <a:r>
              <a:rPr lang="en-US" dirty="0" smtClean="0">
                <a:hlinkClick r:id="rId6"/>
              </a:rPr>
              <a:t>Five Things</a:t>
            </a:r>
            <a:endParaRPr lang="en-US" dirty="0" smtClean="0"/>
          </a:p>
          <a:p>
            <a:pPr algn="l" rtl="0"/>
            <a:r>
              <a:rPr lang="en-US" dirty="0" smtClean="0">
                <a:hlinkClick r:id="rId7"/>
              </a:rPr>
              <a:t>Vacation Writing</a:t>
            </a:r>
            <a:endParaRPr lang="en-US" dirty="0" smtClean="0"/>
          </a:p>
          <a:p>
            <a:pPr algn="l" rtl="0"/>
            <a:r>
              <a:rPr lang="en-US" dirty="0" smtClean="0">
                <a:hlinkClick r:id="rId8"/>
              </a:rPr>
              <a:t>Interview and Introduce</a:t>
            </a:r>
            <a:endParaRPr lang="en-US" dirty="0" smtClean="0"/>
          </a:p>
          <a:p>
            <a:pPr algn="l" rtl="0"/>
            <a:r>
              <a:rPr lang="en-US" dirty="0" smtClean="0">
                <a:hlinkClick r:id="rId9"/>
              </a:rPr>
              <a:t>Ten Questions</a:t>
            </a:r>
            <a:endParaRPr lang="he-IL" dirty="0"/>
          </a:p>
        </p:txBody>
      </p:sp>
    </p:spTree>
    <p:extLst>
      <p:ext uri="{BB962C8B-B14F-4D97-AF65-F5344CB8AC3E}">
        <p14:creationId xmlns:p14="http://schemas.microsoft.com/office/powerpoint/2010/main" xmlns="" val="1676191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922114"/>
          </a:xfrm>
        </p:spPr>
        <p:txBody>
          <a:bodyPr/>
          <a:lstStyle/>
          <a:p>
            <a:r>
              <a:rPr lang="en-US" dirty="0" smtClean="0"/>
              <a:t>And finally …. With a song</a:t>
            </a:r>
            <a:endParaRPr lang="he-IL" dirty="0"/>
          </a:p>
        </p:txBody>
      </p:sp>
      <p:sp>
        <p:nvSpPr>
          <p:cNvPr id="3" name="מציין מיקום תוכן 2"/>
          <p:cNvSpPr>
            <a:spLocks noGrp="1"/>
          </p:cNvSpPr>
          <p:nvPr>
            <p:ph idx="1"/>
          </p:nvPr>
        </p:nvSpPr>
        <p:spPr/>
        <p:txBody>
          <a:bodyPr>
            <a:normAutofit fontScale="92500" lnSpcReduction="20000"/>
          </a:bodyPr>
          <a:lstStyle/>
          <a:p>
            <a:pPr algn="l" rtl="0"/>
            <a:r>
              <a:rPr lang="en-US" dirty="0" smtClean="0"/>
              <a:t>Free to be… You and Me</a:t>
            </a:r>
          </a:p>
          <a:p>
            <a:pPr lvl="1" algn="l" rtl="0"/>
            <a:r>
              <a:rPr lang="en-US" dirty="0" smtClean="0"/>
              <a:t>Lyrics  </a:t>
            </a:r>
            <a:r>
              <a:rPr lang="en-US" dirty="0" smtClean="0">
                <a:hlinkClick r:id="rId2"/>
              </a:rPr>
              <a:t>http</a:t>
            </a:r>
            <a:r>
              <a:rPr lang="en-US" dirty="0">
                <a:hlinkClick r:id="rId2"/>
              </a:rPr>
              <a:t>://</a:t>
            </a:r>
            <a:r>
              <a:rPr lang="en-US" dirty="0" smtClean="0">
                <a:hlinkClick r:id="rId2"/>
              </a:rPr>
              <a:t>goo.gl/Xmnjbd</a:t>
            </a:r>
            <a:endParaRPr lang="en-US" dirty="0" smtClean="0"/>
          </a:p>
          <a:p>
            <a:pPr lvl="1" algn="l" rtl="0"/>
            <a:r>
              <a:rPr lang="en-US" dirty="0" smtClean="0"/>
              <a:t>Song  </a:t>
            </a:r>
            <a:r>
              <a:rPr lang="en-US" dirty="0">
                <a:hlinkClick r:id="rId3"/>
              </a:rPr>
              <a:t>http://</a:t>
            </a:r>
            <a:r>
              <a:rPr lang="en-US" dirty="0" smtClean="0">
                <a:hlinkClick r:id="rId3"/>
              </a:rPr>
              <a:t>goo.gl/GccwmQ</a:t>
            </a:r>
            <a:endParaRPr lang="en-US" dirty="0" smtClean="0"/>
          </a:p>
          <a:p>
            <a:pPr lvl="1" algn="l" rtl="0"/>
            <a:r>
              <a:rPr lang="en-US" dirty="0" smtClean="0"/>
              <a:t>Activity: Discuss or write about the kind of land where you would be free to be you.</a:t>
            </a:r>
          </a:p>
          <a:p>
            <a:pPr algn="l" rtl="0"/>
            <a:r>
              <a:rPr lang="en-US" dirty="0" smtClean="0"/>
              <a:t>What a Wonderful World</a:t>
            </a:r>
          </a:p>
          <a:p>
            <a:pPr lvl="1" algn="l" rtl="0"/>
            <a:r>
              <a:rPr lang="en-US" dirty="0" smtClean="0"/>
              <a:t>Song  </a:t>
            </a:r>
            <a:r>
              <a:rPr lang="en-US" dirty="0">
                <a:hlinkClick r:id="rId4"/>
              </a:rPr>
              <a:t>http://</a:t>
            </a:r>
            <a:r>
              <a:rPr lang="en-US" dirty="0" smtClean="0">
                <a:hlinkClick r:id="rId4"/>
              </a:rPr>
              <a:t>goo.gl/1T1KGs</a:t>
            </a:r>
            <a:endParaRPr lang="en-US" dirty="0" smtClean="0"/>
          </a:p>
          <a:p>
            <a:pPr lvl="1" algn="l" rtl="0"/>
            <a:r>
              <a:rPr lang="en-US" dirty="0" smtClean="0"/>
              <a:t>Lyrics  </a:t>
            </a:r>
            <a:r>
              <a:rPr lang="en-US" dirty="0">
                <a:hlinkClick r:id="rId5"/>
              </a:rPr>
              <a:t>http://</a:t>
            </a:r>
            <a:r>
              <a:rPr lang="en-US" dirty="0" smtClean="0">
                <a:hlinkClick r:id="rId5"/>
              </a:rPr>
              <a:t>goo.gl/tFhH08</a:t>
            </a:r>
            <a:endParaRPr lang="en-US" dirty="0" smtClean="0"/>
          </a:p>
          <a:p>
            <a:pPr lvl="1" algn="l" rtl="0"/>
            <a:r>
              <a:rPr lang="en-US" dirty="0" smtClean="0"/>
              <a:t>Activity:  Ask the kids to write a paragraph entitled “What a ___________ World”.  They may write </a:t>
            </a:r>
            <a:r>
              <a:rPr lang="en-US" i="1" dirty="0" smtClean="0"/>
              <a:t>wonderful</a:t>
            </a:r>
            <a:r>
              <a:rPr lang="en-US" dirty="0" smtClean="0"/>
              <a:t> if they want.</a:t>
            </a:r>
          </a:p>
        </p:txBody>
      </p:sp>
    </p:spTree>
    <p:extLst>
      <p:ext uri="{BB962C8B-B14F-4D97-AF65-F5344CB8AC3E}">
        <p14:creationId xmlns:p14="http://schemas.microsoft.com/office/powerpoint/2010/main" xmlns="" val="277170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409</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ערכת נושא Office</vt:lpstr>
      <vt:lpstr>Getting To Know You With Games and Poems</vt:lpstr>
      <vt:lpstr>Games</vt:lpstr>
      <vt:lpstr>Getting to Know You Bingos </vt:lpstr>
      <vt:lpstr>Bio Poems</vt:lpstr>
      <vt:lpstr>Shel Silverstein and more</vt:lpstr>
      <vt:lpstr>Useful Sheets Sheets I’ve found on the web which have proven to be useful.  </vt:lpstr>
      <vt:lpstr>And finally …. With a song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You With Games and Poems</dc:title>
  <dc:creator>win7</dc:creator>
  <cp:lastModifiedBy>Eliezer Mandalman</cp:lastModifiedBy>
  <cp:revision>22</cp:revision>
  <dcterms:created xsi:type="dcterms:W3CDTF">2016-08-22T13:13:24Z</dcterms:created>
  <dcterms:modified xsi:type="dcterms:W3CDTF">2016-09-01T07:26:58Z</dcterms:modified>
</cp:coreProperties>
</file>